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85" r:id="rId15"/>
    <p:sldId id="288" r:id="rId16"/>
    <p:sldId id="279" r:id="rId17"/>
    <p:sldId id="280" r:id="rId18"/>
    <p:sldId id="281" r:id="rId19"/>
    <p:sldId id="283" r:id="rId20"/>
    <p:sldId id="284" r:id="rId21"/>
    <p:sldId id="274" r:id="rId22"/>
    <p:sldId id="262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32" autoAdjust="0"/>
  </p:normalViewPr>
  <p:slideViewPr>
    <p:cSldViewPr snapToGrid="0">
      <p:cViewPr varScale="1">
        <p:scale>
          <a:sx n="95" d="100"/>
          <a:sy n="95" d="100"/>
        </p:scale>
        <p:origin x="66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a Frisby" userId="d2c69b5c32ec1ff9" providerId="LiveId" clId="{F25103FE-955F-4CAE-B975-7A618F1B1278}"/>
    <pc:docChg chg="undo custSel addSld delSld modSld sldOrd">
      <pc:chgData name="Cristina Frisby" userId="d2c69b5c32ec1ff9" providerId="LiveId" clId="{F25103FE-955F-4CAE-B975-7A618F1B1278}" dt="2024-06-03T19:21:53.389" v="5138" actId="47"/>
      <pc:docMkLst>
        <pc:docMk/>
      </pc:docMkLst>
      <pc:sldChg chg="addSp delSp modSp mod">
        <pc:chgData name="Cristina Frisby" userId="d2c69b5c32ec1ff9" providerId="LiveId" clId="{F25103FE-955F-4CAE-B975-7A618F1B1278}" dt="2024-06-03T19:21:36.650" v="5137" actId="20577"/>
        <pc:sldMkLst>
          <pc:docMk/>
          <pc:sldMk cId="2184235863" sldId="257"/>
        </pc:sldMkLst>
        <pc:spChg chg="mod">
          <ac:chgData name="Cristina Frisby" userId="d2c69b5c32ec1ff9" providerId="LiveId" clId="{F25103FE-955F-4CAE-B975-7A618F1B1278}" dt="2024-05-31T00:55:55.631" v="866" actId="14100"/>
          <ac:spMkLst>
            <pc:docMk/>
            <pc:sldMk cId="2184235863" sldId="257"/>
            <ac:spMk id="10" creationId="{B2981E3D-54C8-4A85-9DAB-CE41C50EA30D}"/>
          </ac:spMkLst>
        </pc:spChg>
        <pc:spChg chg="mod">
          <ac:chgData name="Cristina Frisby" userId="d2c69b5c32ec1ff9" providerId="LiveId" clId="{F25103FE-955F-4CAE-B975-7A618F1B1278}" dt="2024-05-27T00:25:09.043" v="32" actId="14100"/>
          <ac:spMkLst>
            <pc:docMk/>
            <pc:sldMk cId="2184235863" sldId="257"/>
            <ac:spMk id="27" creationId="{AC2324A2-9A57-4433-8C66-C17D1D2703BF}"/>
          </ac:spMkLst>
        </pc:spChg>
        <pc:spChg chg="add del mod">
          <ac:chgData name="Cristina Frisby" userId="d2c69b5c32ec1ff9" providerId="LiveId" clId="{F25103FE-955F-4CAE-B975-7A618F1B1278}" dt="2024-06-03T19:21:36.650" v="5137" actId="20577"/>
          <ac:spMkLst>
            <pc:docMk/>
            <pc:sldMk cId="2184235863" sldId="257"/>
            <ac:spMk id="35" creationId="{3802946B-CCE3-410C-94E7-47B2DFBB5F71}"/>
          </ac:spMkLst>
        </pc:spChg>
        <pc:spChg chg="mod">
          <ac:chgData name="Cristina Frisby" userId="d2c69b5c32ec1ff9" providerId="LiveId" clId="{F25103FE-955F-4CAE-B975-7A618F1B1278}" dt="2024-05-31T02:40:57.364" v="3515" actId="20577"/>
          <ac:spMkLst>
            <pc:docMk/>
            <pc:sldMk cId="2184235863" sldId="257"/>
            <ac:spMk id="59" creationId="{FDAF9C5E-FFD5-49FC-9788-18CE8F0958C1}"/>
          </ac:spMkLst>
        </pc:spChg>
        <pc:picChg chg="mod">
          <ac:chgData name="Cristina Frisby" userId="d2c69b5c32ec1ff9" providerId="LiveId" clId="{F25103FE-955F-4CAE-B975-7A618F1B1278}" dt="2024-05-27T00:24:54.767" v="7" actId="14826"/>
          <ac:picMkLst>
            <pc:docMk/>
            <pc:sldMk cId="2184235863" sldId="257"/>
            <ac:picMk id="116" creationId="{2F0ECB9B-426D-40BC-918A-2C82968A05C8}"/>
          </ac:picMkLst>
        </pc:picChg>
      </pc:sldChg>
      <pc:sldChg chg="addSp delSp modSp del mod ord">
        <pc:chgData name="Cristina Frisby" userId="d2c69b5c32ec1ff9" providerId="LiveId" clId="{F25103FE-955F-4CAE-B975-7A618F1B1278}" dt="2024-06-03T18:51:10.280" v="4929" actId="2696"/>
        <pc:sldMkLst>
          <pc:docMk/>
          <pc:sldMk cId="3109501799" sldId="258"/>
        </pc:sldMkLst>
        <pc:spChg chg="add del mod">
          <ac:chgData name="Cristina Frisby" userId="d2c69b5c32ec1ff9" providerId="LiveId" clId="{F25103FE-955F-4CAE-B975-7A618F1B1278}" dt="2024-05-27T00:28:04.159" v="401" actId="478"/>
          <ac:spMkLst>
            <pc:docMk/>
            <pc:sldMk cId="3109501799" sldId="258"/>
            <ac:spMk id="3" creationId="{C1701C31-37E1-B71E-394D-5D356EBE6D1D}"/>
          </ac:spMkLst>
        </pc:spChg>
        <pc:spChg chg="add del mod">
          <ac:chgData name="Cristina Frisby" userId="d2c69b5c32ec1ff9" providerId="LiveId" clId="{F25103FE-955F-4CAE-B975-7A618F1B1278}" dt="2024-05-27T00:28:14.173" v="405" actId="478"/>
          <ac:spMkLst>
            <pc:docMk/>
            <pc:sldMk cId="3109501799" sldId="258"/>
            <ac:spMk id="5" creationId="{36BAD2F0-E13B-78DA-D39F-09442B8A5CE0}"/>
          </ac:spMkLst>
        </pc:spChg>
        <pc:spChg chg="add del mod">
          <ac:chgData name="Cristina Frisby" userId="d2c69b5c32ec1ff9" providerId="LiveId" clId="{F25103FE-955F-4CAE-B975-7A618F1B1278}" dt="2024-05-27T00:28:13.093" v="404" actId="478"/>
          <ac:spMkLst>
            <pc:docMk/>
            <pc:sldMk cId="3109501799" sldId="258"/>
            <ac:spMk id="9" creationId="{63B5A096-BCD9-E74F-EB71-C81734387B06}"/>
          </ac:spMkLst>
        </pc:spChg>
        <pc:spChg chg="add del mod">
          <ac:chgData name="Cristina Frisby" userId="d2c69b5c32ec1ff9" providerId="LiveId" clId="{F25103FE-955F-4CAE-B975-7A618F1B1278}" dt="2024-05-27T00:28:16.840" v="407" actId="478"/>
          <ac:spMkLst>
            <pc:docMk/>
            <pc:sldMk cId="3109501799" sldId="258"/>
            <ac:spMk id="11" creationId="{A6FE05D8-CF7B-F54A-9851-28E7770D422D}"/>
          </ac:spMkLst>
        </pc:spChg>
        <pc:spChg chg="del mod">
          <ac:chgData name="Cristina Frisby" userId="d2c69b5c32ec1ff9" providerId="LiveId" clId="{F25103FE-955F-4CAE-B975-7A618F1B1278}" dt="2024-05-27T00:28:03.139" v="400" actId="478"/>
          <ac:spMkLst>
            <pc:docMk/>
            <pc:sldMk cId="3109501799" sldId="258"/>
            <ac:spMk id="13" creationId="{DE843243-D5AF-4FB8-A0B6-47BAF2CEE0EC}"/>
          </ac:spMkLst>
        </pc:spChg>
        <pc:spChg chg="del">
          <ac:chgData name="Cristina Frisby" userId="d2c69b5c32ec1ff9" providerId="LiveId" clId="{F25103FE-955F-4CAE-B975-7A618F1B1278}" dt="2024-05-27T00:28:02.260" v="399" actId="478"/>
          <ac:spMkLst>
            <pc:docMk/>
            <pc:sldMk cId="3109501799" sldId="258"/>
            <ac:spMk id="14" creationId="{D656B4F7-80AA-4955-8984-D9DA3B536EBF}"/>
          </ac:spMkLst>
        </pc:spChg>
        <pc:spChg chg="add del mod">
          <ac:chgData name="Cristina Frisby" userId="d2c69b5c32ec1ff9" providerId="LiveId" clId="{F25103FE-955F-4CAE-B975-7A618F1B1278}" dt="2024-05-27T00:28:23.258" v="409" actId="478"/>
          <ac:spMkLst>
            <pc:docMk/>
            <pc:sldMk cId="3109501799" sldId="258"/>
            <ac:spMk id="15" creationId="{9AF5B57C-26BD-3BC9-107F-2A4C427B6F14}"/>
          </ac:spMkLst>
        </pc:spChg>
        <pc:spChg chg="mod">
          <ac:chgData name="Cristina Frisby" userId="d2c69b5c32ec1ff9" providerId="LiveId" clId="{F25103FE-955F-4CAE-B975-7A618F1B1278}" dt="2024-05-31T03:00:52.367" v="4478" actId="1076"/>
          <ac:spMkLst>
            <pc:docMk/>
            <pc:sldMk cId="3109501799" sldId="258"/>
            <ac:spMk id="41" creationId="{13DF91CF-444A-4959-91C5-62172E643BD0}"/>
          </ac:spMkLst>
        </pc:spChg>
        <pc:spChg chg="mod">
          <ac:chgData name="Cristina Frisby" userId="d2c69b5c32ec1ff9" providerId="LiveId" clId="{F25103FE-955F-4CAE-B975-7A618F1B1278}" dt="2024-05-31T02:40:01.587" v="3443" actId="20577"/>
          <ac:spMkLst>
            <pc:docMk/>
            <pc:sldMk cId="3109501799" sldId="258"/>
            <ac:spMk id="42" creationId="{933753EF-34D5-413D-B330-9D63C1E264BB}"/>
          </ac:spMkLst>
        </pc:spChg>
        <pc:spChg chg="del">
          <ac:chgData name="Cristina Frisby" userId="d2c69b5c32ec1ff9" providerId="LiveId" clId="{F25103FE-955F-4CAE-B975-7A618F1B1278}" dt="2024-05-27T00:28:15.449" v="406" actId="478"/>
          <ac:spMkLst>
            <pc:docMk/>
            <pc:sldMk cId="3109501799" sldId="258"/>
            <ac:spMk id="43" creationId="{F1C997B7-3BCB-422D-B850-6AD06C8FB9D1}"/>
          </ac:spMkLst>
        </pc:spChg>
        <pc:spChg chg="del">
          <ac:chgData name="Cristina Frisby" userId="d2c69b5c32ec1ff9" providerId="LiveId" clId="{F25103FE-955F-4CAE-B975-7A618F1B1278}" dt="2024-05-27T00:28:07.423" v="403" actId="478"/>
          <ac:spMkLst>
            <pc:docMk/>
            <pc:sldMk cId="3109501799" sldId="258"/>
            <ac:spMk id="45" creationId="{23B5DB8F-544D-4B8A-98F5-10157CB5781F}"/>
          </ac:spMkLst>
        </pc:spChg>
        <pc:spChg chg="mod">
          <ac:chgData name="Cristina Frisby" userId="d2c69b5c32ec1ff9" providerId="LiveId" clId="{F25103FE-955F-4CAE-B975-7A618F1B1278}" dt="2024-05-31T02:40:14.702" v="3451" actId="20577"/>
          <ac:spMkLst>
            <pc:docMk/>
            <pc:sldMk cId="3109501799" sldId="258"/>
            <ac:spMk id="46" creationId="{3DE22AEE-5FE7-411E-BE12-05628BC028BA}"/>
          </ac:spMkLst>
        </pc:spChg>
        <pc:spChg chg="del">
          <ac:chgData name="Cristina Frisby" userId="d2c69b5c32ec1ff9" providerId="LiveId" clId="{F25103FE-955F-4CAE-B975-7A618F1B1278}" dt="2024-05-27T00:28:19.347" v="408" actId="478"/>
          <ac:spMkLst>
            <pc:docMk/>
            <pc:sldMk cId="3109501799" sldId="258"/>
            <ac:spMk id="58" creationId="{82CC08AE-1854-427C-A409-844DADA8D46C}"/>
          </ac:spMkLst>
        </pc:spChg>
        <pc:spChg chg="del">
          <ac:chgData name="Cristina Frisby" userId="d2c69b5c32ec1ff9" providerId="LiveId" clId="{F25103FE-955F-4CAE-B975-7A618F1B1278}" dt="2024-05-27T00:28:06.027" v="402" actId="478"/>
          <ac:spMkLst>
            <pc:docMk/>
            <pc:sldMk cId="3109501799" sldId="258"/>
            <ac:spMk id="71" creationId="{6DC1492D-B4FC-4834-8463-9F39FDB78181}"/>
          </ac:spMkLst>
        </pc:spChg>
      </pc:sldChg>
      <pc:sldChg chg="del">
        <pc:chgData name="Cristina Frisby" userId="d2c69b5c32ec1ff9" providerId="LiveId" clId="{F25103FE-955F-4CAE-B975-7A618F1B1278}" dt="2024-06-03T18:57:55.287" v="4931" actId="2696"/>
        <pc:sldMkLst>
          <pc:docMk/>
          <pc:sldMk cId="2961106047" sldId="259"/>
        </pc:sldMkLst>
      </pc:sldChg>
      <pc:sldChg chg="del">
        <pc:chgData name="Cristina Frisby" userId="d2c69b5c32ec1ff9" providerId="LiveId" clId="{F25103FE-955F-4CAE-B975-7A618F1B1278}" dt="2024-06-03T18:58:02.473" v="4932" actId="47"/>
        <pc:sldMkLst>
          <pc:docMk/>
          <pc:sldMk cId="1968899" sldId="260"/>
        </pc:sldMkLst>
      </pc:sldChg>
      <pc:sldChg chg="del">
        <pc:chgData name="Cristina Frisby" userId="d2c69b5c32ec1ff9" providerId="LiveId" clId="{F25103FE-955F-4CAE-B975-7A618F1B1278}" dt="2024-06-03T18:58:04.779" v="4933" actId="47"/>
        <pc:sldMkLst>
          <pc:docMk/>
          <pc:sldMk cId="2011919857" sldId="261"/>
        </pc:sldMkLst>
      </pc:sldChg>
      <pc:sldChg chg="addSp modSp mod">
        <pc:chgData name="Cristina Frisby" userId="d2c69b5c32ec1ff9" providerId="LiveId" clId="{F25103FE-955F-4CAE-B975-7A618F1B1278}" dt="2024-06-03T18:58:19.168" v="4958" actId="20577"/>
        <pc:sldMkLst>
          <pc:docMk/>
          <pc:sldMk cId="3716496139" sldId="262"/>
        </pc:sldMkLst>
        <pc:spChg chg="mod">
          <ac:chgData name="Cristina Frisby" userId="d2c69b5c32ec1ff9" providerId="LiveId" clId="{F25103FE-955F-4CAE-B975-7A618F1B1278}" dt="2024-06-03T18:58:19.168" v="4958" actId="20577"/>
          <ac:spMkLst>
            <pc:docMk/>
            <pc:sldMk cId="3716496139" sldId="262"/>
            <ac:spMk id="6" creationId="{2EEEFBA2-D2C5-483D-A977-8998D1677BEF}"/>
          </ac:spMkLst>
        </pc:spChg>
        <pc:picChg chg="add mod">
          <ac:chgData name="Cristina Frisby" userId="d2c69b5c32ec1ff9" providerId="LiveId" clId="{F25103FE-955F-4CAE-B975-7A618F1B1278}" dt="2024-05-31T02:59:15.055" v="4457" actId="1076"/>
          <ac:picMkLst>
            <pc:docMk/>
            <pc:sldMk cId="3716496139" sldId="262"/>
            <ac:picMk id="3" creationId="{39624974-9383-74F7-53F0-E2BB2B3D28E4}"/>
          </ac:picMkLst>
        </pc:picChg>
        <pc:picChg chg="add mod">
          <ac:chgData name="Cristina Frisby" userId="d2c69b5c32ec1ff9" providerId="LiveId" clId="{F25103FE-955F-4CAE-B975-7A618F1B1278}" dt="2024-05-31T02:59:16.037" v="4458" actId="1076"/>
          <ac:picMkLst>
            <pc:docMk/>
            <pc:sldMk cId="3716496139" sldId="262"/>
            <ac:picMk id="5" creationId="{3D671641-8EAE-4BC4-2C6B-C3269867333E}"/>
          </ac:picMkLst>
        </pc:picChg>
      </pc:sldChg>
      <pc:sldChg chg="del">
        <pc:chgData name="Cristina Frisby" userId="d2c69b5c32ec1ff9" providerId="LiveId" clId="{F25103FE-955F-4CAE-B975-7A618F1B1278}" dt="2024-06-03T18:58:35.038" v="4959" actId="47"/>
        <pc:sldMkLst>
          <pc:docMk/>
          <pc:sldMk cId="2590226737" sldId="263"/>
        </pc:sldMkLst>
      </pc:sldChg>
      <pc:sldChg chg="del">
        <pc:chgData name="Cristina Frisby" userId="d2c69b5c32ec1ff9" providerId="LiveId" clId="{F25103FE-955F-4CAE-B975-7A618F1B1278}" dt="2024-06-03T18:58:36.933" v="4960" actId="47"/>
        <pc:sldMkLst>
          <pc:docMk/>
          <pc:sldMk cId="1423613789" sldId="264"/>
        </pc:sldMkLst>
      </pc:sldChg>
      <pc:sldChg chg="del">
        <pc:chgData name="Cristina Frisby" userId="d2c69b5c32ec1ff9" providerId="LiveId" clId="{F25103FE-955F-4CAE-B975-7A618F1B1278}" dt="2024-06-03T18:58:39.325" v="4961" actId="47"/>
        <pc:sldMkLst>
          <pc:docMk/>
          <pc:sldMk cId="1602888789" sldId="265"/>
        </pc:sldMkLst>
      </pc:sldChg>
      <pc:sldChg chg="del">
        <pc:chgData name="Cristina Frisby" userId="d2c69b5c32ec1ff9" providerId="LiveId" clId="{F25103FE-955F-4CAE-B975-7A618F1B1278}" dt="2024-06-03T18:58:40.875" v="4962" actId="47"/>
        <pc:sldMkLst>
          <pc:docMk/>
          <pc:sldMk cId="4086334256" sldId="266"/>
        </pc:sldMkLst>
      </pc:sldChg>
      <pc:sldChg chg="del">
        <pc:chgData name="Cristina Frisby" userId="d2c69b5c32ec1ff9" providerId="LiveId" clId="{F25103FE-955F-4CAE-B975-7A618F1B1278}" dt="2024-06-03T18:58:43.757" v="4964" actId="47"/>
        <pc:sldMkLst>
          <pc:docMk/>
          <pc:sldMk cId="991594624" sldId="267"/>
        </pc:sldMkLst>
      </pc:sldChg>
      <pc:sldChg chg="del">
        <pc:chgData name="Cristina Frisby" userId="d2c69b5c32ec1ff9" providerId="LiveId" clId="{F25103FE-955F-4CAE-B975-7A618F1B1278}" dt="2024-06-03T18:58:45" v="4965" actId="47"/>
        <pc:sldMkLst>
          <pc:docMk/>
          <pc:sldMk cId="3038399217" sldId="268"/>
        </pc:sldMkLst>
      </pc:sldChg>
      <pc:sldChg chg="del">
        <pc:chgData name="Cristina Frisby" userId="d2c69b5c32ec1ff9" providerId="LiveId" clId="{F25103FE-955F-4CAE-B975-7A618F1B1278}" dt="2024-06-03T18:58:47.184" v="4966" actId="47"/>
        <pc:sldMkLst>
          <pc:docMk/>
          <pc:sldMk cId="1312573457" sldId="269"/>
        </pc:sldMkLst>
      </pc:sldChg>
      <pc:sldChg chg="del">
        <pc:chgData name="Cristina Frisby" userId="d2c69b5c32ec1ff9" providerId="LiveId" clId="{F25103FE-955F-4CAE-B975-7A618F1B1278}" dt="2024-06-03T18:58:48.896" v="4967" actId="47"/>
        <pc:sldMkLst>
          <pc:docMk/>
          <pc:sldMk cId="1877591677" sldId="270"/>
        </pc:sldMkLst>
      </pc:sldChg>
      <pc:sldChg chg="del">
        <pc:chgData name="Cristina Frisby" userId="d2c69b5c32ec1ff9" providerId="LiveId" clId="{F25103FE-955F-4CAE-B975-7A618F1B1278}" dt="2024-06-03T18:58:49.886" v="4968" actId="47"/>
        <pc:sldMkLst>
          <pc:docMk/>
          <pc:sldMk cId="2069803008" sldId="271"/>
        </pc:sldMkLst>
      </pc:sldChg>
      <pc:sldChg chg="del">
        <pc:chgData name="Cristina Frisby" userId="d2c69b5c32ec1ff9" providerId="LiveId" clId="{F25103FE-955F-4CAE-B975-7A618F1B1278}" dt="2024-06-03T18:58:52.656" v="4969" actId="47"/>
        <pc:sldMkLst>
          <pc:docMk/>
          <pc:sldMk cId="1467684788" sldId="272"/>
        </pc:sldMkLst>
      </pc:sldChg>
      <pc:sldChg chg="del">
        <pc:chgData name="Cristina Frisby" userId="d2c69b5c32ec1ff9" providerId="LiveId" clId="{F25103FE-955F-4CAE-B975-7A618F1B1278}" dt="2024-06-03T18:58:55.169" v="4970" actId="47"/>
        <pc:sldMkLst>
          <pc:docMk/>
          <pc:sldMk cId="2981683180" sldId="273"/>
        </pc:sldMkLst>
      </pc:sldChg>
      <pc:sldChg chg="delSp modSp mod ord">
        <pc:chgData name="Cristina Frisby" userId="d2c69b5c32ec1ff9" providerId="LiveId" clId="{F25103FE-955F-4CAE-B975-7A618F1B1278}" dt="2024-06-03T19:19:46.934" v="5105" actId="478"/>
        <pc:sldMkLst>
          <pc:docMk/>
          <pc:sldMk cId="2946034355" sldId="274"/>
        </pc:sldMkLst>
        <pc:spChg chg="mod">
          <ac:chgData name="Cristina Frisby" userId="d2c69b5c32ec1ff9" providerId="LiveId" clId="{F25103FE-955F-4CAE-B975-7A618F1B1278}" dt="2024-06-03T19:19:37.809" v="5104" actId="14100"/>
          <ac:spMkLst>
            <pc:docMk/>
            <pc:sldMk cId="2946034355" sldId="274"/>
            <ac:spMk id="11" creationId="{A2EB208E-E68C-4B43-8AD1-6B9A7F5F5BF5}"/>
          </ac:spMkLst>
        </pc:spChg>
        <pc:spChg chg="mod">
          <ac:chgData name="Cristina Frisby" userId="d2c69b5c32ec1ff9" providerId="LiveId" clId="{F25103FE-955F-4CAE-B975-7A618F1B1278}" dt="2024-05-31T02:53:36.490" v="4415" actId="20577"/>
          <ac:spMkLst>
            <pc:docMk/>
            <pc:sldMk cId="2946034355" sldId="274"/>
            <ac:spMk id="22" creationId="{A3F3E4C8-A3E9-4D1E-AAF8-A6C4EF21F04E}"/>
          </ac:spMkLst>
        </pc:spChg>
        <pc:spChg chg="del">
          <ac:chgData name="Cristina Frisby" userId="d2c69b5c32ec1ff9" providerId="LiveId" clId="{F25103FE-955F-4CAE-B975-7A618F1B1278}" dt="2024-06-03T19:19:46.934" v="5105" actId="478"/>
          <ac:spMkLst>
            <pc:docMk/>
            <pc:sldMk cId="2946034355" sldId="274"/>
            <ac:spMk id="42" creationId="{58C1F07E-94CC-45BF-8EE6-8CD7BD89CE54}"/>
          </ac:spMkLst>
        </pc:spChg>
      </pc:sldChg>
      <pc:sldChg chg="modSp mod">
        <pc:chgData name="Cristina Frisby" userId="d2c69b5c32ec1ff9" providerId="LiveId" clId="{F25103FE-955F-4CAE-B975-7A618F1B1278}" dt="2024-06-03T18:59:32.991" v="5039" actId="20577"/>
        <pc:sldMkLst>
          <pc:docMk/>
          <pc:sldMk cId="2806944598" sldId="275"/>
        </pc:sldMkLst>
        <pc:spChg chg="mod">
          <ac:chgData name="Cristina Frisby" userId="d2c69b5c32ec1ff9" providerId="LiveId" clId="{F25103FE-955F-4CAE-B975-7A618F1B1278}" dt="2024-06-03T18:59:32.991" v="5039" actId="20577"/>
          <ac:spMkLst>
            <pc:docMk/>
            <pc:sldMk cId="2806944598" sldId="275"/>
            <ac:spMk id="9" creationId="{54B54C36-E55C-4D10-96EB-21DBB6481D7E}"/>
          </ac:spMkLst>
        </pc:spChg>
      </pc:sldChg>
      <pc:sldChg chg="del">
        <pc:chgData name="Cristina Frisby" userId="d2c69b5c32ec1ff9" providerId="LiveId" clId="{F25103FE-955F-4CAE-B975-7A618F1B1278}" dt="2024-06-03T18:58:42.263" v="4963" actId="47"/>
        <pc:sldMkLst>
          <pc:docMk/>
          <pc:sldMk cId="1250618105" sldId="277"/>
        </pc:sldMkLst>
      </pc:sldChg>
      <pc:sldChg chg="addSp delSp modSp add del mod">
        <pc:chgData name="Cristina Frisby" userId="d2c69b5c32ec1ff9" providerId="LiveId" clId="{F25103FE-955F-4CAE-B975-7A618F1B1278}" dt="2024-05-27T00:37:38.541" v="603" actId="2696"/>
        <pc:sldMkLst>
          <pc:docMk/>
          <pc:sldMk cId="4239305364" sldId="278"/>
        </pc:sldMkLst>
        <pc:spChg chg="add del mod">
          <ac:chgData name="Cristina Frisby" userId="d2c69b5c32ec1ff9" providerId="LiveId" clId="{F25103FE-955F-4CAE-B975-7A618F1B1278}" dt="2024-05-27T00:32:44.858" v="555" actId="478"/>
          <ac:spMkLst>
            <pc:docMk/>
            <pc:sldMk cId="4239305364" sldId="278"/>
            <ac:spMk id="3" creationId="{F63A3238-2CC9-A6A9-CC0D-44BD9C8CDA97}"/>
          </ac:spMkLst>
        </pc:spChg>
        <pc:spChg chg="add del mod">
          <ac:chgData name="Cristina Frisby" userId="d2c69b5c32ec1ff9" providerId="LiveId" clId="{F25103FE-955F-4CAE-B975-7A618F1B1278}" dt="2024-05-27T00:32:48.736" v="557" actId="478"/>
          <ac:spMkLst>
            <pc:docMk/>
            <pc:sldMk cId="4239305364" sldId="278"/>
            <ac:spMk id="5" creationId="{13DF76D0-E2D2-F695-00C6-38DA5A3F003C}"/>
          </ac:spMkLst>
        </pc:spChg>
        <pc:spChg chg="add del mod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7" creationId="{D6E8E3E3-1588-78C2-6ED5-EB7EEB59838D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9" creationId="{5E83CF19-08AC-CDDC-CC94-4BC6C1369D1A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1" creationId="{0815904A-1DB5-1CFF-6E4C-BCD2CD6FC1D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3" creationId="{30D83BE8-20CE-4C39-F611-DD545C13521F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5" creationId="{34DC35FD-AD73-A414-2D6F-AD0EDDC5394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7" creationId="{8AFBA53E-9574-160D-9EFA-CAF668432E2E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9" creationId="{ABFC6733-6A2D-CE14-1363-82319016204F}"/>
          </ac:spMkLst>
        </pc:spChg>
        <pc:spChg chg="del">
          <ac:chgData name="Cristina Frisby" userId="d2c69b5c32ec1ff9" providerId="LiveId" clId="{F25103FE-955F-4CAE-B975-7A618F1B1278}" dt="2024-05-27T00:32:50.133" v="558" actId="478"/>
          <ac:spMkLst>
            <pc:docMk/>
            <pc:sldMk cId="4239305364" sldId="278"/>
            <ac:spMk id="21" creationId="{136CD9B0-0D33-483A-8178-E8D42A035C20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2" creationId="{2C9AC3EB-BB29-45E4-B0F6-57C288376F8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3" creationId="{2659488C-2AB1-41CD-81A6-2CB1D89A0C27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4" creationId="{A43C4ED9-1027-445A-A826-A807CFC08742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5" creationId="{B09EB51E-092D-4C97-B81F-91EF721ED80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6" creationId="{9CA707E6-1153-42ED-B68A-B36B00A4FA6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7" creationId="{4EB230FD-A423-4C1B-A131-826E8FDF873B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8" creationId="{1A709C7F-A89A-4221-A69B-D39EE05158C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9" creationId="{0D50A79D-B5A3-4958-881E-84CCD4C0424D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0" creationId="{D1B929E5-2D2A-44DA-AF7C-A69B7C449A93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1" creationId="{200D9E81-7ACC-48D9-B066-8DB4664FF81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2" creationId="{59EF5B5B-BF97-4209-AF1D-A811D2A5ABE7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3" creationId="{0963BA92-5DE5-6707-FAF5-CC6E5CEFC341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5" creationId="{4DA1B1C2-2B58-09B8-D940-0BD5F4FAB363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7" creationId="{2877B7BF-BF22-43E9-EF0E-8CC3E8624EF6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9" creationId="{B061BBD2-3BA1-F576-7709-EAD68A3D2B7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1" creationId="{1386D7D0-C45D-B3A7-A02A-BD9A317928CE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3" creationId="{23BA6153-0D7B-A119-029F-1D2E3EB33134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5" creationId="{908B9EE1-2BE5-ECB9-F1AB-058A065A9F63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7" creationId="{5B177A53-49D7-C6AA-702D-21CD2C9BD81F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9" creationId="{BE507CAC-2AEA-4E98-917E-58DA9BF7F0EA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0" creationId="{FBCFD3EC-BE47-440E-A3D2-19921F772FEA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1" creationId="{CB05F6D6-4A56-4230-99DC-8FC74BBA428B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2" creationId="{F3BC8B38-4447-462E-9B98-085EEB3DF771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3" creationId="{096CE8AF-DCA7-4FDD-B792-73BFD0D0FDA6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4" creationId="{5B9D4BA0-B371-40E9-AA9C-DBAB7E804FD3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5" creationId="{EF3CD94E-5BA2-4097-A125-B94982A4FC2A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6" creationId="{7BA76994-6E86-409E-BEFD-BAB3662210DF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7" creationId="{89A5B9CA-0571-4E52-8820-C4D9ABE1E7AF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8" creationId="{4FB742B5-6136-4D89-836B-2AE443DEEA69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9" creationId="{4B130F84-F904-404E-840F-C6515BA16A22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60" creationId="{C532FF97-9822-4F48-94D1-728CBD2E1C64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61" creationId="{9F2DA4C5-CBAB-8928-EA88-8C9809B98986}"/>
          </ac:spMkLst>
        </pc:spChg>
        <pc:spChg chg="del mod">
          <ac:chgData name="Cristina Frisby" userId="d2c69b5c32ec1ff9" providerId="LiveId" clId="{F25103FE-955F-4CAE-B975-7A618F1B1278}" dt="2024-05-27T00:32:46.914" v="556" actId="478"/>
          <ac:spMkLst>
            <pc:docMk/>
            <pc:sldMk cId="4239305364" sldId="278"/>
            <ac:spMk id="117" creationId="{E7989F67-1903-4A19-A106-F0EF1A1F5095}"/>
          </ac:spMkLst>
        </pc:spChg>
        <pc:spChg chg="del mod">
          <ac:chgData name="Cristina Frisby" userId="d2c69b5c32ec1ff9" providerId="LiveId" clId="{F25103FE-955F-4CAE-B975-7A618F1B1278}" dt="2024-05-27T00:32:41.579" v="554" actId="478"/>
          <ac:spMkLst>
            <pc:docMk/>
            <pc:sldMk cId="4239305364" sldId="278"/>
            <ac:spMk id="118" creationId="{81ABC74D-88CC-4A76-8A8D-F81C078BE9F5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0" creationId="{E9880F65-3481-4185-A6A4-9E704ED6DAD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1" creationId="{65ED933E-07EF-4D98-BF2F-857A474AADF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2" creationId="{BCB9E7A7-C7A3-4817-B0F4-C1F36CEC703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3" creationId="{2E2B365D-92EC-488A-A4FF-B400D8EFE163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4" creationId="{9AC5439A-F0E7-4D55-9C8D-2FC3D2611E0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5" creationId="{4F4A87E7-E901-41C3-88BF-AFB18B0B9517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6" creationId="{B5755882-09E4-465D-9926-DC1427393B17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7" creationId="{D802889C-9F91-489E-9076-E94A595A6930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8" creationId="{891E0934-BF07-4F35-B68E-468112E87CED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9" creationId="{A37E9BDD-0CD7-4027-9E5F-AB474E982F11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0" creationId="{155AFA18-43A3-42F1-9531-670829C37FC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1" creationId="{01F69ED1-3E32-4540-AE8B-D71CE1922C7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3" creationId="{8E8944B4-18FD-498F-9CFB-221CD132D346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4" creationId="{5D37E8DF-F521-4857-AD61-721C6EBF220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5" creationId="{0C966B63-C451-4DD8-A1CD-FA767541FA7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6" creationId="{8D9D00B5-99AD-4A4E-B9AC-C28AA88A365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7" creationId="{18E07D7D-09A1-435A-92A7-39F78FAD2C70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8" creationId="{33B351D7-5FB7-4D53-92E1-3306A16B472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9" creationId="{F39FFA4F-D65D-4FB6-88D7-FBE005F21F0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0" creationId="{D22A90C3-72CD-4A82-972D-1D330862A88D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1" creationId="{F864FDF0-179F-42B6-AEF6-5ADE8CD6BE3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2" creationId="{4E077E29-52F8-4D74-A61E-62322621C7B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3" creationId="{F92E00A5-49F8-41E0-8146-14DA6DFD9BBB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4" creationId="{0F8A85D2-9F79-4560-96CE-8296F809783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65" creationId="{80DEB6D2-1B7D-4DB3-B668-8D4711ADFCF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59" creationId="{24201780-B905-4CC0-A002-E052C967096B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60" creationId="{21E19E01-1E76-46A1-BFDD-F02550302CAB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12" creationId="{FE391FE7-029A-3747-EFA6-59FEBBA59D6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14" creationId="{58318B13-21D9-E276-EFB6-1D1585C03224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16" creationId="{59B410A2-DFBD-32D0-359D-A7356B98BC76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18" creationId="{17274B6A-16C5-9A55-1C65-B83FACA6A3B9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0" creationId="{CF016A15-D424-E6D7-1AB0-A27D725E0F5F}"/>
          </ac:spMkLst>
        </pc:spChg>
        <pc:spChg chg="mod">
          <ac:chgData name="Cristina Frisby" userId="d2c69b5c32ec1ff9" providerId="LiveId" clId="{F25103FE-955F-4CAE-B975-7A618F1B1278}" dt="2024-05-27T00:33:48.402" v="564" actId="1076"/>
          <ac:spMkLst>
            <pc:docMk/>
            <pc:sldMk cId="4239305364" sldId="278"/>
            <ac:spMk id="521" creationId="{75E89A79-8045-461F-B701-875D0FD4C844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3" creationId="{A9584B50-E8F9-B9FA-FD66-D47C698AEE92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5" creationId="{7236ABAB-ACC3-A876-4408-55558D777EBB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7" creationId="{40801550-3393-6785-1A92-819BF4402A1E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9" creationId="{4AB17CC8-3E73-A8F7-CF06-A845BE819985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1" creationId="{3F5A3503-040D-8A8E-B024-58E67280CA73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3" creationId="{DC5F40C4-DD9B-4F8C-24EB-A74342259209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5" creationId="{6B9673B7-B721-7AFE-D53A-0A48322A3DCA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7" creationId="{255339C5-5122-02EF-59EF-EF91ABBC8979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9" creationId="{0ADF6F92-06F2-1F1D-5611-97003F899ADE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564" creationId="{F2B336D5-ADE1-457B-B99D-F7EC2A4A3116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565" creationId="{D6884773-025A-4056-9120-967A7484E1F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566" creationId="{FBD2A640-DB0A-44EA-AC04-32643D22EEFA}"/>
          </ac:spMkLst>
        </pc:spChg>
        <pc:picChg chg="add del mod">
          <ac:chgData name="Cristina Frisby" userId="d2c69b5c32ec1ff9" providerId="LiveId" clId="{F25103FE-955F-4CAE-B975-7A618F1B1278}" dt="2024-05-27T00:35:56.275" v="572" actId="478"/>
          <ac:picMkLst>
            <pc:docMk/>
            <pc:sldMk cId="4239305364" sldId="278"/>
            <ac:picMk id="541" creationId="{E8506284-A8CE-81A9-56FA-46230EBAB6D7}"/>
          </ac:picMkLst>
        </pc:pic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42" creationId="{663A4986-FD42-4C5F-9B10-9E87A4DD4294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47" creationId="{2C3C163E-838F-4377-9BE7-B41E523B7BBF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49" creationId="{0A189D55-DB0B-416B-A473-41F85E03ABAE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51" creationId="{D72CFF3F-1C1B-4A17-82F4-6E48A67A74E8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53" creationId="{96E88F0B-F8D3-4EB9-82F8-920DF2A0D15F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55" creationId="{FC70A4EA-978C-45B1-8017-48C33D9B5651}"/>
          </ac:cxnSpMkLst>
        </pc:cxnChg>
      </pc:sldChg>
      <pc:sldChg chg="addSp delSp modSp add mod ord">
        <pc:chgData name="Cristina Frisby" userId="d2c69b5c32ec1ff9" providerId="LiveId" clId="{F25103FE-955F-4CAE-B975-7A618F1B1278}" dt="2024-06-03T19:20:16.681" v="5111" actId="478"/>
        <pc:sldMkLst>
          <pc:docMk/>
          <pc:sldMk cId="114120595" sldId="279"/>
        </pc:sldMkLst>
        <pc:spChg chg="add del mod">
          <ac:chgData name="Cristina Frisby" userId="d2c69b5c32ec1ff9" providerId="LiveId" clId="{F25103FE-955F-4CAE-B975-7A618F1B1278}" dt="2024-05-27T00:37:02.427" v="586" actId="478"/>
          <ac:spMkLst>
            <pc:docMk/>
            <pc:sldMk cId="114120595" sldId="279"/>
            <ac:spMk id="3" creationId="{E84EB05B-3DC2-B70A-89F9-C999274F62D3}"/>
          </ac:spMkLst>
        </pc:spChg>
        <pc:spChg chg="add del mod">
          <ac:chgData name="Cristina Frisby" userId="d2c69b5c32ec1ff9" providerId="LiveId" clId="{F25103FE-955F-4CAE-B975-7A618F1B1278}" dt="2024-05-27T00:36:59.350" v="584" actId="478"/>
          <ac:spMkLst>
            <pc:docMk/>
            <pc:sldMk cId="114120595" sldId="279"/>
            <ac:spMk id="5" creationId="{26297819-22AC-C18D-E30B-B931D3F5F84C}"/>
          </ac:spMkLst>
        </pc:spChg>
        <pc:spChg chg="add del mod">
          <ac:chgData name="Cristina Frisby" userId="d2c69b5c32ec1ff9" providerId="LiveId" clId="{F25103FE-955F-4CAE-B975-7A618F1B1278}" dt="2024-05-27T00:37:03.966" v="588" actId="478"/>
          <ac:spMkLst>
            <pc:docMk/>
            <pc:sldMk cId="114120595" sldId="279"/>
            <ac:spMk id="7" creationId="{30A2DE07-2670-3BDC-49F6-685C983C90EC}"/>
          </ac:spMkLst>
        </pc:spChg>
        <pc:spChg chg="add del mod">
          <ac:chgData name="Cristina Frisby" userId="d2c69b5c32ec1ff9" providerId="LiveId" clId="{F25103FE-955F-4CAE-B975-7A618F1B1278}" dt="2024-05-27T00:37:09.178" v="592" actId="478"/>
          <ac:spMkLst>
            <pc:docMk/>
            <pc:sldMk cId="114120595" sldId="279"/>
            <ac:spMk id="9" creationId="{475F4455-3051-7888-4FF5-CED914CA34E8}"/>
          </ac:spMkLst>
        </pc:spChg>
        <pc:spChg chg="add del mod">
          <ac:chgData name="Cristina Frisby" userId="d2c69b5c32ec1ff9" providerId="LiveId" clId="{F25103FE-955F-4CAE-B975-7A618F1B1278}" dt="2024-05-27T00:37:15.162" v="594" actId="478"/>
          <ac:spMkLst>
            <pc:docMk/>
            <pc:sldMk cId="114120595" sldId="279"/>
            <ac:spMk id="11" creationId="{745D56FC-FF8E-B997-3C7C-F57883E1A254}"/>
          </ac:spMkLst>
        </pc:spChg>
        <pc:spChg chg="add del mod">
          <ac:chgData name="Cristina Frisby" userId="d2c69b5c32ec1ff9" providerId="LiveId" clId="{F25103FE-955F-4CAE-B975-7A618F1B1278}" dt="2024-05-27T00:37:21.040" v="599" actId="478"/>
          <ac:spMkLst>
            <pc:docMk/>
            <pc:sldMk cId="114120595" sldId="279"/>
            <ac:spMk id="13" creationId="{71CB1267-86EE-7BBE-1B37-031037DD105E}"/>
          </ac:spMkLst>
        </pc:spChg>
        <pc:spChg chg="add del mod">
          <ac:chgData name="Cristina Frisby" userId="d2c69b5c32ec1ff9" providerId="LiveId" clId="{F25103FE-955F-4CAE-B975-7A618F1B1278}" dt="2024-05-27T00:37:22.481" v="600" actId="478"/>
          <ac:spMkLst>
            <pc:docMk/>
            <pc:sldMk cId="114120595" sldId="279"/>
            <ac:spMk id="15" creationId="{9750B30F-AFCA-5D48-1F29-950B15FFF613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17" creationId="{8D4D7E88-CE6A-3664-264F-E4EBA983F3D6}"/>
          </ac:spMkLst>
        </pc:spChg>
        <pc:spChg chg="mod">
          <ac:chgData name="Cristina Frisby" userId="d2c69b5c32ec1ff9" providerId="LiveId" clId="{F25103FE-955F-4CAE-B975-7A618F1B1278}" dt="2024-06-03T19:18:54.271" v="5090" actId="14100"/>
          <ac:spMkLst>
            <pc:docMk/>
            <pc:sldMk cId="114120595" sldId="279"/>
            <ac:spMk id="19" creationId="{65EC8A42-193D-43A9-B162-8977ADBDB35A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1" creationId="{DB6AF63F-7B12-4893-D522-1EA71C198126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3" creationId="{25A9BD0D-E5CF-8A8C-C98D-AD37F6F6F6C5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5" creationId="{493CD2A5-6D4D-F240-1A93-A4C4CB8F7DB0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7" creationId="{8279DF52-C40A-C692-0B15-10C75FE7B542}"/>
          </ac:spMkLst>
        </pc:spChg>
        <pc:spChg chg="add del">
          <ac:chgData name="Cristina Frisby" userId="d2c69b5c32ec1ff9" providerId="LiveId" clId="{F25103FE-955F-4CAE-B975-7A618F1B1278}" dt="2024-05-27T00:37:49.945" v="605" actId="21"/>
          <ac:spMkLst>
            <pc:docMk/>
            <pc:sldMk cId="114120595" sldId="279"/>
            <ac:spMk id="29" creationId="{7A3E0C2A-77CF-E53D-9BD0-FC34DF09CE8D}"/>
          </ac:spMkLst>
        </pc:spChg>
        <pc:spChg chg="add mod">
          <ac:chgData name="Cristina Frisby" userId="d2c69b5c32ec1ff9" providerId="LiveId" clId="{F25103FE-955F-4CAE-B975-7A618F1B1278}" dt="2024-05-31T02:43:00.492" v="3613" actId="20577"/>
          <ac:spMkLst>
            <pc:docMk/>
            <pc:sldMk cId="114120595" sldId="279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1:01:36.979" v="1004" actId="1076"/>
          <ac:spMkLst>
            <pc:docMk/>
            <pc:sldMk cId="114120595" sldId="279"/>
            <ac:spMk id="40" creationId="{38FEDDED-CB8D-43EC-BAB6-6DB72148B5E9}"/>
          </ac:spMkLst>
        </pc:spChg>
        <pc:spChg chg="del">
          <ac:chgData name="Cristina Frisby" userId="d2c69b5c32ec1ff9" providerId="LiveId" clId="{F25103FE-955F-4CAE-B975-7A618F1B1278}" dt="2024-06-03T19:20:16.681" v="5111" actId="478"/>
          <ac:spMkLst>
            <pc:docMk/>
            <pc:sldMk cId="114120595" sldId="279"/>
            <ac:spMk id="41" creationId="{0B1681CB-9789-4D10-B109-32AB0A0751E0}"/>
          </ac:spMkLst>
        </pc:spChg>
        <pc:spChg chg="del mod">
          <ac:chgData name="Cristina Frisby" userId="d2c69b5c32ec1ff9" providerId="LiveId" clId="{F25103FE-955F-4CAE-B975-7A618F1B1278}" dt="2024-05-27T00:36:56.980" v="582" actId="478"/>
          <ac:spMkLst>
            <pc:docMk/>
            <pc:sldMk cId="114120595" sldId="279"/>
            <ac:spMk id="76" creationId="{E239EA0A-BE2A-46D5-876A-5614B0A7CF0F}"/>
          </ac:spMkLst>
        </pc:spChg>
        <pc:spChg chg="del mod">
          <ac:chgData name="Cristina Frisby" userId="d2c69b5c32ec1ff9" providerId="LiveId" clId="{F25103FE-955F-4CAE-B975-7A618F1B1278}" dt="2024-05-27T00:37:14.268" v="593" actId="478"/>
          <ac:spMkLst>
            <pc:docMk/>
            <pc:sldMk cId="114120595" sldId="279"/>
            <ac:spMk id="77" creationId="{92FDC44E-20CB-4210-8DA6-F83A46B39520}"/>
          </ac:spMkLst>
        </pc:spChg>
        <pc:spChg chg="del mod">
          <ac:chgData name="Cristina Frisby" userId="d2c69b5c32ec1ff9" providerId="LiveId" clId="{F25103FE-955F-4CAE-B975-7A618F1B1278}" dt="2024-05-27T00:37:16.560" v="595" actId="478"/>
          <ac:spMkLst>
            <pc:docMk/>
            <pc:sldMk cId="114120595" sldId="279"/>
            <ac:spMk id="96" creationId="{CDBDA856-8CC1-449E-B621-022F99358F0B}"/>
          </ac:spMkLst>
        </pc:spChg>
        <pc:spChg chg="del">
          <ac:chgData name="Cristina Frisby" userId="d2c69b5c32ec1ff9" providerId="LiveId" clId="{F25103FE-955F-4CAE-B975-7A618F1B1278}" dt="2024-05-27T00:37:05.435" v="589" actId="478"/>
          <ac:spMkLst>
            <pc:docMk/>
            <pc:sldMk cId="114120595" sldId="279"/>
            <ac:spMk id="97" creationId="{1C9BBBD5-3078-4A97-8E7D-F5F839845BD1}"/>
          </ac:spMkLst>
        </pc:spChg>
        <pc:spChg chg="del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98" creationId="{01AED438-7299-4DC8-9DD9-BA1D41DA9675}"/>
          </ac:spMkLst>
        </pc:spChg>
        <pc:spChg chg="del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99" creationId="{3A32E54C-621B-48BA-A803-164046E2AE65}"/>
          </ac:spMkLst>
        </pc:spChg>
        <pc:spChg chg="del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100" creationId="{16B8F8D8-59B2-406F-94E0-04DFD90B8D0C}"/>
          </ac:spMkLst>
        </pc:spChg>
        <pc:spChg chg="del mod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101" creationId="{9B8F2F1C-23A5-48F0-83ED-64D9A8A3E43E}"/>
          </ac:spMkLst>
        </pc:spChg>
        <pc:picChg chg="add mod">
          <ac:chgData name="Cristina Frisby" userId="d2c69b5c32ec1ff9" providerId="LiveId" clId="{F25103FE-955F-4CAE-B975-7A618F1B1278}" dt="2024-05-31T01:01:40.123" v="1005" actId="1076"/>
          <ac:picMkLst>
            <pc:docMk/>
            <pc:sldMk cId="114120595" sldId="279"/>
            <ac:picMk id="31" creationId="{2DD925D5-FB3B-CAB1-4EEC-8EB613F9A205}"/>
          </ac:picMkLst>
        </pc:picChg>
        <pc:picChg chg="del">
          <ac:chgData name="Cristina Frisby" userId="d2c69b5c32ec1ff9" providerId="LiveId" clId="{F25103FE-955F-4CAE-B975-7A618F1B1278}" dt="2024-05-27T00:36:58.408" v="583" actId="478"/>
          <ac:picMkLst>
            <pc:docMk/>
            <pc:sldMk cId="114120595" sldId="279"/>
            <ac:picMk id="42" creationId="{7A0C5CE6-9CA6-4807-B23A-A4F89C0310D2}"/>
          </ac:picMkLst>
        </pc:picChg>
        <pc:picChg chg="del">
          <ac:chgData name="Cristina Frisby" userId="d2c69b5c32ec1ff9" providerId="LiveId" clId="{F25103FE-955F-4CAE-B975-7A618F1B1278}" dt="2024-05-27T00:37:03.120" v="587" actId="478"/>
          <ac:picMkLst>
            <pc:docMk/>
            <pc:sldMk cId="114120595" sldId="279"/>
            <ac:picMk id="43" creationId="{68703471-66FD-4701-B79F-C054E717F50D}"/>
          </ac:picMkLst>
        </pc:picChg>
        <pc:picChg chg="del">
          <ac:chgData name="Cristina Frisby" userId="d2c69b5c32ec1ff9" providerId="LiveId" clId="{F25103FE-955F-4CAE-B975-7A618F1B1278}" dt="2024-05-27T00:37:18.256" v="596" actId="478"/>
          <ac:picMkLst>
            <pc:docMk/>
            <pc:sldMk cId="114120595" sldId="279"/>
            <ac:picMk id="44" creationId="{32FDE888-33A7-493E-A23F-0EAAB9E10952}"/>
          </ac:picMkLst>
        </pc:picChg>
        <pc:picChg chg="del">
          <ac:chgData name="Cristina Frisby" userId="d2c69b5c32ec1ff9" providerId="LiveId" clId="{F25103FE-955F-4CAE-B975-7A618F1B1278}" dt="2024-05-27T00:37:29.272" v="601" actId="478"/>
          <ac:picMkLst>
            <pc:docMk/>
            <pc:sldMk cId="114120595" sldId="279"/>
            <ac:picMk id="45" creationId="{C8D7F118-FF46-4EA6-8CB0-7A7F32EA9B67}"/>
          </ac:picMkLst>
        </pc:picChg>
      </pc:sldChg>
      <pc:sldChg chg="delSp modSp add mod">
        <pc:chgData name="Cristina Frisby" userId="d2c69b5c32ec1ff9" providerId="LiveId" clId="{F25103FE-955F-4CAE-B975-7A618F1B1278}" dt="2024-06-03T19:20:09.211" v="5110" actId="478"/>
        <pc:sldMkLst>
          <pc:docMk/>
          <pc:sldMk cId="161388207" sldId="280"/>
        </pc:sldMkLst>
        <pc:spChg chg="mod">
          <ac:chgData name="Cristina Frisby" userId="d2c69b5c32ec1ff9" providerId="LiveId" clId="{F25103FE-955F-4CAE-B975-7A618F1B1278}" dt="2024-06-03T19:19:01.160" v="5094" actId="1036"/>
          <ac:spMkLst>
            <pc:docMk/>
            <pc:sldMk cId="161388207" sldId="280"/>
            <ac:spMk id="19" creationId="{65EC8A42-193D-43A9-B162-8977ADBDB35A}"/>
          </ac:spMkLst>
        </pc:spChg>
        <pc:spChg chg="mod">
          <ac:chgData name="Cristina Frisby" userId="d2c69b5c32ec1ff9" providerId="LiveId" clId="{F25103FE-955F-4CAE-B975-7A618F1B1278}" dt="2024-05-31T02:46:30.349" v="3747" actId="20577"/>
          <ac:spMkLst>
            <pc:docMk/>
            <pc:sldMk cId="161388207" sldId="280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7:43.235" v="3787" actId="20577"/>
          <ac:spMkLst>
            <pc:docMk/>
            <pc:sldMk cId="161388207" sldId="280"/>
            <ac:spMk id="40" creationId="{38FEDDED-CB8D-43EC-BAB6-6DB72148B5E9}"/>
          </ac:spMkLst>
        </pc:spChg>
        <pc:spChg chg="del mod">
          <ac:chgData name="Cristina Frisby" userId="d2c69b5c32ec1ff9" providerId="LiveId" clId="{F25103FE-955F-4CAE-B975-7A618F1B1278}" dt="2024-06-03T19:20:09.211" v="5110" actId="478"/>
          <ac:spMkLst>
            <pc:docMk/>
            <pc:sldMk cId="161388207" sldId="280"/>
            <ac:spMk id="41" creationId="{0B1681CB-9789-4D10-B109-32AB0A0751E0}"/>
          </ac:spMkLst>
        </pc:spChg>
        <pc:picChg chg="mod">
          <ac:chgData name="Cristina Frisby" userId="d2c69b5c32ec1ff9" providerId="LiveId" clId="{F25103FE-955F-4CAE-B975-7A618F1B1278}" dt="2024-05-31T01:09:17.661" v="1627" actId="1076"/>
          <ac:picMkLst>
            <pc:docMk/>
            <pc:sldMk cId="161388207" sldId="280"/>
            <ac:picMk id="31" creationId="{2DD925D5-FB3B-CAB1-4EEC-8EB613F9A205}"/>
          </ac:picMkLst>
        </pc:picChg>
      </pc:sldChg>
      <pc:sldChg chg="delSp modSp add mod">
        <pc:chgData name="Cristina Frisby" userId="d2c69b5c32ec1ff9" providerId="LiveId" clId="{F25103FE-955F-4CAE-B975-7A618F1B1278}" dt="2024-06-03T19:20:04.812" v="5108" actId="478"/>
        <pc:sldMkLst>
          <pc:docMk/>
          <pc:sldMk cId="815622276" sldId="281"/>
        </pc:sldMkLst>
        <pc:spChg chg="mod">
          <ac:chgData name="Cristina Frisby" userId="d2c69b5c32ec1ff9" providerId="LiveId" clId="{F25103FE-955F-4CAE-B975-7A618F1B1278}" dt="2024-06-03T19:19:16.490" v="5098" actId="1036"/>
          <ac:spMkLst>
            <pc:docMk/>
            <pc:sldMk cId="815622276" sldId="281"/>
            <ac:spMk id="19" creationId="{65EC8A42-193D-43A9-B162-8977ADBDB35A}"/>
          </ac:spMkLst>
        </pc:spChg>
        <pc:spChg chg="mod">
          <ac:chgData name="Cristina Frisby" userId="d2c69b5c32ec1ff9" providerId="LiveId" clId="{F25103FE-955F-4CAE-B975-7A618F1B1278}" dt="2024-06-03T18:56:47.159" v="4930" actId="20577"/>
          <ac:spMkLst>
            <pc:docMk/>
            <pc:sldMk cId="815622276" sldId="281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8:08.888" v="3801" actId="14100"/>
          <ac:spMkLst>
            <pc:docMk/>
            <pc:sldMk cId="815622276" sldId="281"/>
            <ac:spMk id="40" creationId="{38FEDDED-CB8D-43EC-BAB6-6DB72148B5E9}"/>
          </ac:spMkLst>
        </pc:spChg>
        <pc:spChg chg="del">
          <ac:chgData name="Cristina Frisby" userId="d2c69b5c32ec1ff9" providerId="LiveId" clId="{F25103FE-955F-4CAE-B975-7A618F1B1278}" dt="2024-06-03T19:20:04.812" v="5108" actId="478"/>
          <ac:spMkLst>
            <pc:docMk/>
            <pc:sldMk cId="815622276" sldId="281"/>
            <ac:spMk id="41" creationId="{0B1681CB-9789-4D10-B109-32AB0A0751E0}"/>
          </ac:spMkLst>
        </pc:spChg>
        <pc:picChg chg="mod">
          <ac:chgData name="Cristina Frisby" userId="d2c69b5c32ec1ff9" providerId="LiveId" clId="{F25103FE-955F-4CAE-B975-7A618F1B1278}" dt="2024-05-31T01:19:21.453" v="1712" actId="14826"/>
          <ac:picMkLst>
            <pc:docMk/>
            <pc:sldMk cId="815622276" sldId="281"/>
            <ac:picMk id="31" creationId="{2DD925D5-FB3B-CAB1-4EEC-8EB613F9A205}"/>
          </ac:picMkLst>
        </pc:picChg>
      </pc:sldChg>
      <pc:sldChg chg="delSp modSp add del mod">
        <pc:chgData name="Cristina Frisby" userId="d2c69b5c32ec1ff9" providerId="LiveId" clId="{F25103FE-955F-4CAE-B975-7A618F1B1278}" dt="2024-05-31T02:51:41.749" v="4003" actId="47"/>
        <pc:sldMkLst>
          <pc:docMk/>
          <pc:sldMk cId="1652714496" sldId="282"/>
        </pc:sldMkLst>
        <pc:spChg chg="mod">
          <ac:chgData name="Cristina Frisby" userId="d2c69b5c32ec1ff9" providerId="LiveId" clId="{F25103FE-955F-4CAE-B975-7A618F1B1278}" dt="2024-05-31T01:09:54.639" v="1673" actId="14100"/>
          <ac:spMkLst>
            <pc:docMk/>
            <pc:sldMk cId="1652714496" sldId="282"/>
            <ac:spMk id="40" creationId="{38FEDDED-CB8D-43EC-BAB6-6DB72148B5E9}"/>
          </ac:spMkLst>
        </pc:spChg>
        <pc:picChg chg="del">
          <ac:chgData name="Cristina Frisby" userId="d2c69b5c32ec1ff9" providerId="LiveId" clId="{F25103FE-955F-4CAE-B975-7A618F1B1278}" dt="2024-05-31T01:10:32.937" v="1677" actId="478"/>
          <ac:picMkLst>
            <pc:docMk/>
            <pc:sldMk cId="1652714496" sldId="282"/>
            <ac:picMk id="31" creationId="{2DD925D5-FB3B-CAB1-4EEC-8EB613F9A205}"/>
          </ac:picMkLst>
        </pc:picChg>
      </pc:sldChg>
      <pc:sldChg chg="delSp modSp add mod">
        <pc:chgData name="Cristina Frisby" userId="d2c69b5c32ec1ff9" providerId="LiveId" clId="{F25103FE-955F-4CAE-B975-7A618F1B1278}" dt="2024-06-03T19:20:01.610" v="5107" actId="478"/>
        <pc:sldMkLst>
          <pc:docMk/>
          <pc:sldMk cId="3644418306" sldId="283"/>
        </pc:sldMkLst>
        <pc:spChg chg="mod">
          <ac:chgData name="Cristina Frisby" userId="d2c69b5c32ec1ff9" providerId="LiveId" clId="{F25103FE-955F-4CAE-B975-7A618F1B1278}" dt="2024-06-03T19:19:23.823" v="5100" actId="14100"/>
          <ac:spMkLst>
            <pc:docMk/>
            <pc:sldMk cId="3644418306" sldId="283"/>
            <ac:spMk id="19" creationId="{65EC8A42-193D-43A9-B162-8977ADBDB35A}"/>
          </ac:spMkLst>
        </pc:spChg>
        <pc:spChg chg="mod">
          <ac:chgData name="Cristina Frisby" userId="d2c69b5c32ec1ff9" providerId="LiveId" clId="{F25103FE-955F-4CAE-B975-7A618F1B1278}" dt="2024-05-31T02:49:15.702" v="3832" actId="20577"/>
          <ac:spMkLst>
            <pc:docMk/>
            <pc:sldMk cId="3644418306" sldId="283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9:41.150" v="3870" actId="20577"/>
          <ac:spMkLst>
            <pc:docMk/>
            <pc:sldMk cId="3644418306" sldId="283"/>
            <ac:spMk id="40" creationId="{38FEDDED-CB8D-43EC-BAB6-6DB72148B5E9}"/>
          </ac:spMkLst>
        </pc:spChg>
        <pc:spChg chg="del">
          <ac:chgData name="Cristina Frisby" userId="d2c69b5c32ec1ff9" providerId="LiveId" clId="{F25103FE-955F-4CAE-B975-7A618F1B1278}" dt="2024-06-03T19:20:01.610" v="5107" actId="478"/>
          <ac:spMkLst>
            <pc:docMk/>
            <pc:sldMk cId="3644418306" sldId="283"/>
            <ac:spMk id="41" creationId="{0B1681CB-9789-4D10-B109-32AB0A0751E0}"/>
          </ac:spMkLst>
        </pc:spChg>
        <pc:picChg chg="mod">
          <ac:chgData name="Cristina Frisby" userId="d2c69b5c32ec1ff9" providerId="LiveId" clId="{F25103FE-955F-4CAE-B975-7A618F1B1278}" dt="2024-05-31T01:22:19.422" v="2138" actId="14826"/>
          <ac:picMkLst>
            <pc:docMk/>
            <pc:sldMk cId="3644418306" sldId="283"/>
            <ac:picMk id="31" creationId="{2DD925D5-FB3B-CAB1-4EEC-8EB613F9A205}"/>
          </ac:picMkLst>
        </pc:picChg>
      </pc:sldChg>
      <pc:sldChg chg="addSp delSp modSp add mod">
        <pc:chgData name="Cristina Frisby" userId="d2c69b5c32ec1ff9" providerId="LiveId" clId="{F25103FE-955F-4CAE-B975-7A618F1B1278}" dt="2024-06-03T19:19:53.450" v="5106" actId="478"/>
        <pc:sldMkLst>
          <pc:docMk/>
          <pc:sldMk cId="4174438951" sldId="284"/>
        </pc:sldMkLst>
        <pc:spChg chg="mod">
          <ac:chgData name="Cristina Frisby" userId="d2c69b5c32ec1ff9" providerId="LiveId" clId="{F25103FE-955F-4CAE-B975-7A618F1B1278}" dt="2024-06-03T19:19:32.705" v="5102"/>
          <ac:spMkLst>
            <pc:docMk/>
            <pc:sldMk cId="4174438951" sldId="284"/>
            <ac:spMk id="19" creationId="{65EC8A42-193D-43A9-B162-8977ADBDB35A}"/>
          </ac:spMkLst>
        </pc:spChg>
        <pc:spChg chg="mod">
          <ac:chgData name="Cristina Frisby" userId="d2c69b5c32ec1ff9" providerId="LiveId" clId="{F25103FE-955F-4CAE-B975-7A618F1B1278}" dt="2024-05-31T02:50:57.842" v="4002" actId="14100"/>
          <ac:spMkLst>
            <pc:docMk/>
            <pc:sldMk cId="4174438951" sldId="284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9:56.427" v="3915" actId="20577"/>
          <ac:spMkLst>
            <pc:docMk/>
            <pc:sldMk cId="4174438951" sldId="284"/>
            <ac:spMk id="40" creationId="{38FEDDED-CB8D-43EC-BAB6-6DB72148B5E9}"/>
          </ac:spMkLst>
        </pc:spChg>
        <pc:spChg chg="del">
          <ac:chgData name="Cristina Frisby" userId="d2c69b5c32ec1ff9" providerId="LiveId" clId="{F25103FE-955F-4CAE-B975-7A618F1B1278}" dt="2024-06-03T19:19:53.450" v="5106" actId="478"/>
          <ac:spMkLst>
            <pc:docMk/>
            <pc:sldMk cId="4174438951" sldId="284"/>
            <ac:spMk id="41" creationId="{0B1681CB-9789-4D10-B109-32AB0A0751E0}"/>
          </ac:spMkLst>
        </pc:spChg>
        <pc:picChg chg="add mod">
          <ac:chgData name="Cristina Frisby" userId="d2c69b5c32ec1ff9" providerId="LiveId" clId="{F25103FE-955F-4CAE-B975-7A618F1B1278}" dt="2024-05-31T01:26:44.946" v="2516" actId="14100"/>
          <ac:picMkLst>
            <pc:docMk/>
            <pc:sldMk cId="4174438951" sldId="284"/>
            <ac:picMk id="2" creationId="{544468C9-FDC6-BABE-AA76-7F17EA561786}"/>
          </ac:picMkLst>
        </pc:picChg>
        <pc:picChg chg="mod">
          <ac:chgData name="Cristina Frisby" userId="d2c69b5c32ec1ff9" providerId="LiveId" clId="{F25103FE-955F-4CAE-B975-7A618F1B1278}" dt="2024-05-31T01:26:41.456" v="2514" actId="14100"/>
          <ac:picMkLst>
            <pc:docMk/>
            <pc:sldMk cId="4174438951" sldId="284"/>
            <ac:picMk id="31" creationId="{2DD925D5-FB3B-CAB1-4EEC-8EB613F9A205}"/>
          </ac:picMkLst>
        </pc:picChg>
      </pc:sldChg>
      <pc:sldChg chg="delSp modSp add mod">
        <pc:chgData name="Cristina Frisby" userId="d2c69b5c32ec1ff9" providerId="LiveId" clId="{F25103FE-955F-4CAE-B975-7A618F1B1278}" dt="2024-06-03T19:20:25.555" v="5113" actId="478"/>
        <pc:sldMkLst>
          <pc:docMk/>
          <pc:sldMk cId="4255249964" sldId="285"/>
        </pc:sldMkLst>
        <pc:spChg chg="mod">
          <ac:chgData name="Cristina Frisby" userId="d2c69b5c32ec1ff9" providerId="LiveId" clId="{F25103FE-955F-4CAE-B975-7A618F1B1278}" dt="2024-06-03T19:18:43.388" v="5086" actId="14100"/>
          <ac:spMkLst>
            <pc:docMk/>
            <pc:sldMk cId="4255249964" sldId="285"/>
            <ac:spMk id="11" creationId="{A2EB208E-E68C-4B43-8AD1-6B9A7F5F5BF5}"/>
          </ac:spMkLst>
        </pc:spChg>
        <pc:spChg chg="mod">
          <ac:chgData name="Cristina Frisby" userId="d2c69b5c32ec1ff9" providerId="LiveId" clId="{F25103FE-955F-4CAE-B975-7A618F1B1278}" dt="2024-05-31T02:30:46.707" v="2887" actId="14100"/>
          <ac:spMkLst>
            <pc:docMk/>
            <pc:sldMk cId="4255249964" sldId="285"/>
            <ac:spMk id="18" creationId="{8A6AD16E-8FB5-4AC7-941E-313FBED6044E}"/>
          </ac:spMkLst>
        </pc:spChg>
        <pc:spChg chg="mod">
          <ac:chgData name="Cristina Frisby" userId="d2c69b5c32ec1ff9" providerId="LiveId" clId="{F25103FE-955F-4CAE-B975-7A618F1B1278}" dt="2024-05-31T03:07:14.004" v="4928" actId="20577"/>
          <ac:spMkLst>
            <pc:docMk/>
            <pc:sldMk cId="4255249964" sldId="285"/>
            <ac:spMk id="22" creationId="{A3F3E4C8-A3E9-4D1E-AAF8-A6C4EF21F04E}"/>
          </ac:spMkLst>
        </pc:spChg>
        <pc:spChg chg="del">
          <ac:chgData name="Cristina Frisby" userId="d2c69b5c32ec1ff9" providerId="LiveId" clId="{F25103FE-955F-4CAE-B975-7A618F1B1278}" dt="2024-06-03T19:20:25.555" v="5113" actId="478"/>
          <ac:spMkLst>
            <pc:docMk/>
            <pc:sldMk cId="4255249964" sldId="285"/>
            <ac:spMk id="42" creationId="{58C1F07E-94CC-45BF-8EE6-8CD7BD89CE54}"/>
          </ac:spMkLst>
        </pc:spChg>
      </pc:sldChg>
      <pc:sldChg chg="delSp modSp add del mod">
        <pc:chgData name="Cristina Frisby" userId="d2c69b5c32ec1ff9" providerId="LiveId" clId="{F25103FE-955F-4CAE-B975-7A618F1B1278}" dt="2024-06-03T19:21:53.389" v="5138" actId="47"/>
        <pc:sldMkLst>
          <pc:docMk/>
          <pc:sldMk cId="2293645373" sldId="286"/>
        </pc:sldMkLst>
        <pc:spChg chg="mod">
          <ac:chgData name="Cristina Frisby" userId="d2c69b5c32ec1ff9" providerId="LiveId" clId="{F25103FE-955F-4CAE-B975-7A618F1B1278}" dt="2024-06-03T19:17:50.137" v="5067" actId="14100"/>
          <ac:spMkLst>
            <pc:docMk/>
            <pc:sldMk cId="2293645373" sldId="286"/>
            <ac:spMk id="11" creationId="{A2EB208E-E68C-4B43-8AD1-6B9A7F5F5BF5}"/>
          </ac:spMkLst>
        </pc:spChg>
        <pc:spChg chg="mod">
          <ac:chgData name="Cristina Frisby" userId="d2c69b5c32ec1ff9" providerId="LiveId" clId="{F25103FE-955F-4CAE-B975-7A618F1B1278}" dt="2024-05-31T02:37:31.087" v="3179" actId="20577"/>
          <ac:spMkLst>
            <pc:docMk/>
            <pc:sldMk cId="2293645373" sldId="286"/>
            <ac:spMk id="18" creationId="{8A6AD16E-8FB5-4AC7-941E-313FBED6044E}"/>
          </ac:spMkLst>
        </pc:spChg>
        <pc:spChg chg="mod">
          <ac:chgData name="Cristina Frisby" userId="d2c69b5c32ec1ff9" providerId="LiveId" clId="{F25103FE-955F-4CAE-B975-7A618F1B1278}" dt="2024-05-31T02:38:34.519" v="3379" actId="20577"/>
          <ac:spMkLst>
            <pc:docMk/>
            <pc:sldMk cId="2293645373" sldId="286"/>
            <ac:spMk id="22" creationId="{A3F3E4C8-A3E9-4D1E-AAF8-A6C4EF21F04E}"/>
          </ac:spMkLst>
        </pc:spChg>
        <pc:spChg chg="del">
          <ac:chgData name="Cristina Frisby" userId="d2c69b5c32ec1ff9" providerId="LiveId" clId="{F25103FE-955F-4CAE-B975-7A618F1B1278}" dt="2024-06-03T19:21:13.293" v="5121" actId="478"/>
          <ac:spMkLst>
            <pc:docMk/>
            <pc:sldMk cId="2293645373" sldId="286"/>
            <ac:spMk id="42" creationId="{58C1F07E-94CC-45BF-8EE6-8CD7BD89CE54}"/>
          </ac:spMkLst>
        </pc:spChg>
      </pc:sldChg>
      <pc:sldChg chg="delSp modSp add mod ord">
        <pc:chgData name="Cristina Frisby" userId="d2c69b5c32ec1ff9" providerId="LiveId" clId="{F25103FE-955F-4CAE-B975-7A618F1B1278}" dt="2024-06-03T19:21:18.764" v="5123" actId="478"/>
        <pc:sldMkLst>
          <pc:docMk/>
          <pc:sldMk cId="2128101058" sldId="287"/>
        </pc:sldMkLst>
        <pc:spChg chg="mod">
          <ac:chgData name="Cristina Frisby" userId="d2c69b5c32ec1ff9" providerId="LiveId" clId="{F25103FE-955F-4CAE-B975-7A618F1B1278}" dt="2024-06-03T19:17:12.857" v="5063" actId="14100"/>
          <ac:spMkLst>
            <pc:docMk/>
            <pc:sldMk cId="2128101058" sldId="287"/>
            <ac:spMk id="6" creationId="{B1F0E6E7-FE9E-4C88-8036-BAF0835CC4D8}"/>
          </ac:spMkLst>
        </pc:spChg>
        <pc:spChg chg="mod">
          <ac:chgData name="Cristina Frisby" userId="d2c69b5c32ec1ff9" providerId="LiveId" clId="{F25103FE-955F-4CAE-B975-7A618F1B1278}" dt="2024-05-31T02:40:44.794" v="3511" actId="14100"/>
          <ac:spMkLst>
            <pc:docMk/>
            <pc:sldMk cId="2128101058" sldId="287"/>
            <ac:spMk id="46" creationId="{3DE22AEE-5FE7-411E-BE12-05628BC028BA}"/>
          </ac:spMkLst>
        </pc:spChg>
        <pc:spChg chg="del mod">
          <ac:chgData name="Cristina Frisby" userId="d2c69b5c32ec1ff9" providerId="LiveId" clId="{F25103FE-955F-4CAE-B975-7A618F1B1278}" dt="2024-06-03T19:21:18.764" v="5123" actId="478"/>
          <ac:spMkLst>
            <pc:docMk/>
            <pc:sldMk cId="2128101058" sldId="287"/>
            <ac:spMk id="76" creationId="{AA6DE5DF-92EA-4EA8-B311-E5E4A8C2A01E}"/>
          </ac:spMkLst>
        </pc:spChg>
      </pc:sldChg>
      <pc:sldChg chg="addSp delSp modSp add mod">
        <pc:chgData name="Cristina Frisby" userId="d2c69b5c32ec1ff9" providerId="LiveId" clId="{F25103FE-955F-4CAE-B975-7A618F1B1278}" dt="2024-06-03T19:20:21.705" v="5112" actId="478"/>
        <pc:sldMkLst>
          <pc:docMk/>
          <pc:sldMk cId="1663226532" sldId="288"/>
        </pc:sldMkLst>
        <pc:spChg chg="mod">
          <ac:chgData name="Cristina Frisby" userId="d2c69b5c32ec1ff9" providerId="LiveId" clId="{F25103FE-955F-4CAE-B975-7A618F1B1278}" dt="2024-06-03T19:18:48.622" v="5088" actId="14100"/>
          <ac:spMkLst>
            <pc:docMk/>
            <pc:sldMk cId="1663226532" sldId="288"/>
            <ac:spMk id="19" creationId="{65EC8A42-193D-43A9-B162-8977ADBDB35A}"/>
          </ac:spMkLst>
        </pc:spChg>
        <pc:spChg chg="mod">
          <ac:chgData name="Cristina Frisby" userId="d2c69b5c32ec1ff9" providerId="LiveId" clId="{F25103FE-955F-4CAE-B975-7A618F1B1278}" dt="2024-05-31T03:06:37.973" v="4921" actId="6549"/>
          <ac:spMkLst>
            <pc:docMk/>
            <pc:sldMk cId="1663226532" sldId="288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3:04:39.071" v="4726" actId="20577"/>
          <ac:spMkLst>
            <pc:docMk/>
            <pc:sldMk cId="1663226532" sldId="288"/>
            <ac:spMk id="40" creationId="{38FEDDED-CB8D-43EC-BAB6-6DB72148B5E9}"/>
          </ac:spMkLst>
        </pc:spChg>
        <pc:spChg chg="del">
          <ac:chgData name="Cristina Frisby" userId="d2c69b5c32ec1ff9" providerId="LiveId" clId="{F25103FE-955F-4CAE-B975-7A618F1B1278}" dt="2024-06-03T19:20:21.705" v="5112" actId="478"/>
          <ac:spMkLst>
            <pc:docMk/>
            <pc:sldMk cId="1663226532" sldId="288"/>
            <ac:spMk id="41" creationId="{0B1681CB-9789-4D10-B109-32AB0A0751E0}"/>
          </ac:spMkLst>
        </pc:spChg>
        <pc:picChg chg="add mod">
          <ac:chgData name="Cristina Frisby" userId="d2c69b5c32ec1ff9" providerId="LiveId" clId="{F25103FE-955F-4CAE-B975-7A618F1B1278}" dt="2024-05-31T03:05:24.481" v="4731" actId="1076"/>
          <ac:picMkLst>
            <pc:docMk/>
            <pc:sldMk cId="1663226532" sldId="288"/>
            <ac:picMk id="3" creationId="{215E2BF4-96A9-942C-C7D4-D2A44037CEEF}"/>
          </ac:picMkLst>
        </pc:picChg>
        <pc:picChg chg="del mod">
          <ac:chgData name="Cristina Frisby" userId="d2c69b5c32ec1ff9" providerId="LiveId" clId="{F25103FE-955F-4CAE-B975-7A618F1B1278}" dt="2024-05-31T03:05:16.413" v="4727" actId="478"/>
          <ac:picMkLst>
            <pc:docMk/>
            <pc:sldMk cId="1663226532" sldId="288"/>
            <ac:picMk id="31" creationId="{2DD925D5-FB3B-CAB1-4EEC-8EB613F9A205}"/>
          </ac:picMkLst>
        </pc:picChg>
      </pc:sldChg>
      <pc:sldChg chg="delSp modSp mod">
        <pc:chgData name="Cristina Frisby" userId="d2c69b5c32ec1ff9" providerId="LiveId" clId="{F25103FE-955F-4CAE-B975-7A618F1B1278}" dt="2024-06-03T19:21:08.344" v="5120" actId="478"/>
        <pc:sldMkLst>
          <pc:docMk/>
          <pc:sldMk cId="4135755193" sldId="289"/>
        </pc:sldMkLst>
        <pc:spChg chg="mod">
          <ac:chgData name="Cristina Frisby" userId="d2c69b5c32ec1ff9" providerId="LiveId" clId="{F25103FE-955F-4CAE-B975-7A618F1B1278}" dt="2024-06-03T19:17:55.970" v="5069" actId="14100"/>
          <ac:spMkLst>
            <pc:docMk/>
            <pc:sldMk cId="4135755193" sldId="289"/>
            <ac:spMk id="11" creationId="{A2EB208E-E68C-4B43-8AD1-6B9A7F5F5BF5}"/>
          </ac:spMkLst>
        </pc:spChg>
        <pc:spChg chg="del">
          <ac:chgData name="Cristina Frisby" userId="d2c69b5c32ec1ff9" providerId="LiveId" clId="{F25103FE-955F-4CAE-B975-7A618F1B1278}" dt="2024-06-03T19:21:08.344" v="5120" actId="478"/>
          <ac:spMkLst>
            <pc:docMk/>
            <pc:sldMk cId="4135755193" sldId="289"/>
            <ac:spMk id="42" creationId="{58C1F07E-94CC-45BF-8EE6-8CD7BD89CE54}"/>
          </ac:spMkLst>
        </pc:spChg>
      </pc:sldChg>
      <pc:sldChg chg="modSp mod">
        <pc:chgData name="Cristina Frisby" userId="d2c69b5c32ec1ff9" providerId="LiveId" clId="{F25103FE-955F-4CAE-B975-7A618F1B1278}" dt="2024-06-03T19:20:56.338" v="5119" actId="6549"/>
        <pc:sldMkLst>
          <pc:docMk/>
          <pc:sldMk cId="237007967" sldId="290"/>
        </pc:sldMkLst>
        <pc:spChg chg="mod">
          <ac:chgData name="Cristina Frisby" userId="d2c69b5c32ec1ff9" providerId="LiveId" clId="{F25103FE-955F-4CAE-B975-7A618F1B1278}" dt="2024-06-03T19:18:03.286" v="5071" actId="14100"/>
          <ac:spMkLst>
            <pc:docMk/>
            <pc:sldMk cId="237007967" sldId="290"/>
            <ac:spMk id="19" creationId="{65EC8A42-193D-43A9-B162-8977ADBDB35A}"/>
          </ac:spMkLst>
        </pc:spChg>
        <pc:spChg chg="mod">
          <ac:chgData name="Cristina Frisby" userId="d2c69b5c32ec1ff9" providerId="LiveId" clId="{F25103FE-955F-4CAE-B975-7A618F1B1278}" dt="2024-06-03T19:20:56.338" v="5119" actId="6549"/>
          <ac:spMkLst>
            <pc:docMk/>
            <pc:sldMk cId="237007967" sldId="290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6-03T19:07:08.311" v="5061" actId="20577"/>
          <ac:spMkLst>
            <pc:docMk/>
            <pc:sldMk cId="237007967" sldId="290"/>
            <ac:spMk id="41" creationId="{0B1681CB-9789-4D10-B109-32AB0A0751E0}"/>
          </ac:spMkLst>
        </pc:spChg>
      </pc:sldChg>
      <pc:sldChg chg="delSp modSp mod">
        <pc:chgData name="Cristina Frisby" userId="d2c69b5c32ec1ff9" providerId="LiveId" clId="{F25103FE-955F-4CAE-B975-7A618F1B1278}" dt="2024-06-03T19:20:48.819" v="5118" actId="478"/>
        <pc:sldMkLst>
          <pc:docMk/>
          <pc:sldMk cId="1920702684" sldId="291"/>
        </pc:sldMkLst>
        <pc:spChg chg="mod">
          <ac:chgData name="Cristina Frisby" userId="d2c69b5c32ec1ff9" providerId="LiveId" clId="{F25103FE-955F-4CAE-B975-7A618F1B1278}" dt="2024-06-03T19:18:11.731" v="5075" actId="14100"/>
          <ac:spMkLst>
            <pc:docMk/>
            <pc:sldMk cId="1920702684" sldId="291"/>
            <ac:spMk id="19" creationId="{65EC8A42-193D-43A9-B162-8977ADBDB35A}"/>
          </ac:spMkLst>
        </pc:spChg>
        <pc:spChg chg="del">
          <ac:chgData name="Cristina Frisby" userId="d2c69b5c32ec1ff9" providerId="LiveId" clId="{F25103FE-955F-4CAE-B975-7A618F1B1278}" dt="2024-06-03T19:20:48.819" v="5118" actId="478"/>
          <ac:spMkLst>
            <pc:docMk/>
            <pc:sldMk cId="1920702684" sldId="291"/>
            <ac:spMk id="41" creationId="{0B1681CB-9789-4D10-B109-32AB0A0751E0}"/>
          </ac:spMkLst>
        </pc:spChg>
      </pc:sldChg>
      <pc:sldChg chg="delSp modSp mod">
        <pc:chgData name="Cristina Frisby" userId="d2c69b5c32ec1ff9" providerId="LiveId" clId="{F25103FE-955F-4CAE-B975-7A618F1B1278}" dt="2024-06-03T19:20:45.278" v="5117" actId="478"/>
        <pc:sldMkLst>
          <pc:docMk/>
          <pc:sldMk cId="2543584491" sldId="292"/>
        </pc:sldMkLst>
        <pc:spChg chg="mod">
          <ac:chgData name="Cristina Frisby" userId="d2c69b5c32ec1ff9" providerId="LiveId" clId="{F25103FE-955F-4CAE-B975-7A618F1B1278}" dt="2024-06-03T19:18:18.657" v="5077" actId="14100"/>
          <ac:spMkLst>
            <pc:docMk/>
            <pc:sldMk cId="2543584491" sldId="292"/>
            <ac:spMk id="19" creationId="{65EC8A42-193D-43A9-B162-8977ADBDB35A}"/>
          </ac:spMkLst>
        </pc:spChg>
        <pc:spChg chg="del">
          <ac:chgData name="Cristina Frisby" userId="d2c69b5c32ec1ff9" providerId="LiveId" clId="{F25103FE-955F-4CAE-B975-7A618F1B1278}" dt="2024-06-03T19:20:45.278" v="5117" actId="478"/>
          <ac:spMkLst>
            <pc:docMk/>
            <pc:sldMk cId="2543584491" sldId="292"/>
            <ac:spMk id="41" creationId="{0B1681CB-9789-4D10-B109-32AB0A0751E0}"/>
          </ac:spMkLst>
        </pc:spChg>
      </pc:sldChg>
      <pc:sldChg chg="delSp modSp mod">
        <pc:chgData name="Cristina Frisby" userId="d2c69b5c32ec1ff9" providerId="LiveId" clId="{F25103FE-955F-4CAE-B975-7A618F1B1278}" dt="2024-06-03T19:20:41.960" v="5116" actId="478"/>
        <pc:sldMkLst>
          <pc:docMk/>
          <pc:sldMk cId="306341463" sldId="293"/>
        </pc:sldMkLst>
        <pc:spChg chg="mod">
          <ac:chgData name="Cristina Frisby" userId="d2c69b5c32ec1ff9" providerId="LiveId" clId="{F25103FE-955F-4CAE-B975-7A618F1B1278}" dt="2024-06-03T19:18:24.216" v="5079" actId="14100"/>
          <ac:spMkLst>
            <pc:docMk/>
            <pc:sldMk cId="306341463" sldId="293"/>
            <ac:spMk id="19" creationId="{65EC8A42-193D-43A9-B162-8977ADBDB35A}"/>
          </ac:spMkLst>
        </pc:spChg>
        <pc:spChg chg="del">
          <ac:chgData name="Cristina Frisby" userId="d2c69b5c32ec1ff9" providerId="LiveId" clId="{F25103FE-955F-4CAE-B975-7A618F1B1278}" dt="2024-06-03T19:20:41.960" v="5116" actId="478"/>
          <ac:spMkLst>
            <pc:docMk/>
            <pc:sldMk cId="306341463" sldId="293"/>
            <ac:spMk id="41" creationId="{0B1681CB-9789-4D10-B109-32AB0A0751E0}"/>
          </ac:spMkLst>
        </pc:spChg>
      </pc:sldChg>
      <pc:sldChg chg="delSp modSp mod">
        <pc:chgData name="Cristina Frisby" userId="d2c69b5c32ec1ff9" providerId="LiveId" clId="{F25103FE-955F-4CAE-B975-7A618F1B1278}" dt="2024-06-03T19:20:36.036" v="5115" actId="478"/>
        <pc:sldMkLst>
          <pc:docMk/>
          <pc:sldMk cId="695780777" sldId="294"/>
        </pc:sldMkLst>
        <pc:spChg chg="mod">
          <ac:chgData name="Cristina Frisby" userId="d2c69b5c32ec1ff9" providerId="LiveId" clId="{F25103FE-955F-4CAE-B975-7A618F1B1278}" dt="2024-06-03T19:18:32.967" v="5082" actId="14100"/>
          <ac:spMkLst>
            <pc:docMk/>
            <pc:sldMk cId="695780777" sldId="294"/>
            <ac:spMk id="19" creationId="{65EC8A42-193D-43A9-B162-8977ADBDB35A}"/>
          </ac:spMkLst>
        </pc:spChg>
        <pc:spChg chg="del">
          <ac:chgData name="Cristina Frisby" userId="d2c69b5c32ec1ff9" providerId="LiveId" clId="{F25103FE-955F-4CAE-B975-7A618F1B1278}" dt="2024-06-03T19:20:36.036" v="5115" actId="478"/>
          <ac:spMkLst>
            <pc:docMk/>
            <pc:sldMk cId="695780777" sldId="294"/>
            <ac:spMk id="41" creationId="{0B1681CB-9789-4D10-B109-32AB0A0751E0}"/>
          </ac:spMkLst>
        </pc:spChg>
      </pc:sldChg>
      <pc:sldChg chg="delSp modSp mod">
        <pc:chgData name="Cristina Frisby" userId="d2c69b5c32ec1ff9" providerId="LiveId" clId="{F25103FE-955F-4CAE-B975-7A618F1B1278}" dt="2024-06-03T19:20:28.933" v="5114" actId="478"/>
        <pc:sldMkLst>
          <pc:docMk/>
          <pc:sldMk cId="3252648889" sldId="295"/>
        </pc:sldMkLst>
        <pc:spChg chg="mod">
          <ac:chgData name="Cristina Frisby" userId="d2c69b5c32ec1ff9" providerId="LiveId" clId="{F25103FE-955F-4CAE-B975-7A618F1B1278}" dt="2024-06-03T19:18:38.366" v="5084" actId="14100"/>
          <ac:spMkLst>
            <pc:docMk/>
            <pc:sldMk cId="3252648889" sldId="295"/>
            <ac:spMk id="19" creationId="{65EC8A42-193D-43A9-B162-8977ADBDB35A}"/>
          </ac:spMkLst>
        </pc:spChg>
        <pc:spChg chg="del">
          <ac:chgData name="Cristina Frisby" userId="d2c69b5c32ec1ff9" providerId="LiveId" clId="{F25103FE-955F-4CAE-B975-7A618F1B1278}" dt="2024-06-03T19:20:28.933" v="5114" actId="478"/>
          <ac:spMkLst>
            <pc:docMk/>
            <pc:sldMk cId="3252648889" sldId="295"/>
            <ac:spMk id="41" creationId="{0B1681CB-9789-4D10-B109-32AB0A0751E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7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523983"/>
            <a:ext cx="6119656" cy="2733282"/>
          </a:xfrm>
        </p:spPr>
        <p:txBody>
          <a:bodyPr/>
          <a:lstStyle/>
          <a:p>
            <a:pPr algn="ctr"/>
            <a:r>
              <a:rPr lang="en-US" dirty="0"/>
              <a:t>US Presidential Projections: 2024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1979754"/>
          </a:xfrm>
        </p:spPr>
        <p:txBody>
          <a:bodyPr>
            <a:normAutofit/>
          </a:bodyPr>
          <a:lstStyle/>
          <a:p>
            <a:r>
              <a:rPr lang="en-US" dirty="0"/>
              <a:t>ASU –VIRT-AI-PT-03-2024-U-LOLC-MTTH</a:t>
            </a:r>
          </a:p>
          <a:p>
            <a:r>
              <a:rPr lang="en-US" dirty="0"/>
              <a:t>Project 1</a:t>
            </a:r>
          </a:p>
          <a:p>
            <a:r>
              <a:rPr lang="en-US" dirty="0"/>
              <a:t>Presenters:</a:t>
            </a:r>
          </a:p>
          <a:p>
            <a:r>
              <a:rPr lang="en-US" dirty="0"/>
              <a:t>Krishan Fotedar</a:t>
            </a:r>
          </a:p>
          <a:p>
            <a:r>
              <a:rPr lang="en-US" dirty="0"/>
              <a:t>Cristina Frisby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312911" cy="1057795"/>
          </a:xfrm>
        </p:spPr>
        <p:txBody>
          <a:bodyPr/>
          <a:lstStyle/>
          <a:p>
            <a:r>
              <a:rPr lang="en-US" noProof="0" dirty="0"/>
              <a:t>bellwether ELECTION RESULTS – 2020 Results</a:t>
            </a:r>
            <a:br>
              <a:rPr lang="en-US" noProof="0" dirty="0"/>
            </a:br>
            <a:r>
              <a:rPr lang="en-US" noProof="0" dirty="0"/>
              <a:t>Validate the model</a:t>
            </a:r>
            <a:br>
              <a:rPr lang="en-US" dirty="0"/>
            </a:b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6718" y="1502584"/>
            <a:ext cx="295931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3702391" y="4443520"/>
            <a:ext cx="8758550" cy="2092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Ran a Prophet model for each county and each party to predict 2020 results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Compared the model 2020 results with 2020 actuals</a:t>
            </a:r>
          </a:p>
          <a:p>
            <a:r>
              <a:rPr lang="en-US" sz="1800" dirty="0">
                <a:solidFill>
                  <a:schemeClr val="bg1"/>
                </a:solidFill>
              </a:rPr>
              <a:t>Missed on 19 of the 44 counties – 2(R), 17(D)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 last 2 election cycles (2016 and 2020) have seen 34 of the 44 misses for these counties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Bellwether counties may no longer be good predictors of national vote outcomes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84399-1FC3-8A9C-5B26-BCE4565D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05" y="949825"/>
            <a:ext cx="8892011" cy="33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4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1" y="1259911"/>
            <a:ext cx="6514659" cy="1301860"/>
          </a:xfrm>
        </p:spPr>
        <p:txBody>
          <a:bodyPr/>
          <a:lstStyle/>
          <a:p>
            <a:r>
              <a:rPr lang="en-US" dirty="0"/>
              <a:t>Part 2:  Accessing Voter Demographics through Poll Data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63257" y="2844094"/>
            <a:ext cx="7389223" cy="2413388"/>
          </a:xfrm>
          <a:solidFill>
            <a:schemeClr val="accent1"/>
          </a:solidFill>
        </p:spPr>
        <p:txBody>
          <a:bodyPr/>
          <a:lstStyle/>
          <a:p>
            <a:r>
              <a:rPr lang="en-US" sz="1800" dirty="0"/>
              <a:t>Pew Research Center conducts public opinion polling, demographic research, computational social science research and other data-driven research.</a:t>
            </a:r>
          </a:p>
          <a:p>
            <a:endParaRPr lang="en-US" sz="1800" dirty="0"/>
          </a:p>
          <a:p>
            <a:r>
              <a:rPr lang="en-US" sz="1800" dirty="0"/>
              <a:t>“Party Identification Tables” for 1994 through 2023 were used to investigate demographics including Gender and Race/Ethnicity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6718" y="1502584"/>
            <a:ext cx="295931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4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9547492" cy="1057795"/>
          </a:xfrm>
        </p:spPr>
        <p:txBody>
          <a:bodyPr/>
          <a:lstStyle/>
          <a:p>
            <a:r>
              <a:rPr lang="en-US" noProof="0" dirty="0"/>
              <a:t>Demographic Analysis</a:t>
            </a:r>
            <a:br>
              <a:rPr lang="en-US" dirty="0"/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Using Prophet Models for 2024 Predictions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5985" y="1473317"/>
            <a:ext cx="2900782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7498082" y="1565072"/>
            <a:ext cx="4113348" cy="3043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Prophet Predictions into 2024 for each demographic group.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Sample:  “Republican – Men”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E2BF4-96A9-942C-C7D4-D2A44037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8" y="1857829"/>
            <a:ext cx="7172800" cy="430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26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057795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Actual Election Results vs Polls (Pew): 1994 through 2023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2623" y="1476679"/>
            <a:ext cx="290750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2" y="1486367"/>
            <a:ext cx="6949440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7498081" y="1565072"/>
            <a:ext cx="4245733" cy="2770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General Comparison: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Primary Party Candidate Voting Results vs. Predicted Model From Poll Results using “prophet” models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Variances and Similarities: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Disrupter - 2008 Anomaly (Barack Obama)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256254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 Demographic: Gender (Men &amp; Women)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6718" y="1502584"/>
            <a:ext cx="295931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108" y="1581010"/>
            <a:ext cx="6296792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72515" y="1565072"/>
            <a:ext cx="4871300" cy="5055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General Comparison: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Polling Data Model from 1994 through 2023 and “prophet” prediction for 2024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Variances and Similarities: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Three of 4 groups show little change after 2008 (less than 1%):  Stable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Group indicates a negative trend of more than 2%:  Democrat Women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Conclusions: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bg1"/>
                </a:solidFill>
              </a:rPr>
              <a:t>The Democratic Party should focus on the women’s declining demographic.</a:t>
            </a:r>
          </a:p>
        </p:txBody>
      </p:sp>
    </p:spTree>
    <p:extLst>
      <p:ext uri="{BB962C8B-B14F-4D97-AF65-F5344CB8AC3E}">
        <p14:creationId xmlns:p14="http://schemas.microsoft.com/office/powerpoint/2010/main" val="16138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205454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2024: Demographic: Racial and Ethnic Groups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6717" y="1509308"/>
            <a:ext cx="295931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0304" y="1590738"/>
            <a:ext cx="5644179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65257" y="1565071"/>
            <a:ext cx="4878557" cy="4146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2024 Impact: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Slightly Upward:  White and Hispanic Republican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Slightly Downward:  Black Republican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Significantly Downward:  Asian Republican Voters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Should The Republican Party focus on Asian Voters to disrupt the trend?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Who are Asian Voters and what are their issues?  How diverse is this demographic?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62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057795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 Demographic: Racial and Ethnic Groups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388579" y="1560723"/>
            <a:ext cx="3075593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185" y="1590738"/>
            <a:ext cx="5474416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65257" y="1565071"/>
            <a:ext cx="4878557" cy="4146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2024 Impact: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Significantly Upward:  Asian Democrat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Slightly Downward:  White Democrat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Significantly Downward:  Hispanic and Black Democrat Voters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Conclusions: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Democratic Party can focus on Black and Hispanic voters to disrupt the trend.</a:t>
            </a:r>
          </a:p>
        </p:txBody>
      </p:sp>
    </p:spTree>
    <p:extLst>
      <p:ext uri="{BB962C8B-B14F-4D97-AF65-F5344CB8AC3E}">
        <p14:creationId xmlns:p14="http://schemas.microsoft.com/office/powerpoint/2010/main" val="3644418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057795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2024: Demographic: Racial and Ethnic Groups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6718" y="1502584"/>
            <a:ext cx="295931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0327" y="1489286"/>
            <a:ext cx="3143821" cy="2894028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65257" y="1565071"/>
            <a:ext cx="4878557" cy="46252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Voting “Swap”: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White, Hispanic and Asian demographics are “swapping” similar percentage points on Republican and Democrat Parties.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Where are the Black voters going?  Black voters trending negative both Democrat and Republican.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Are Democrats more impacted by the trend than Republicans?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Conclusion:   Black voters may be voting independent or not voting.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468C9-FDC6-BABE-AA76-7F17EA56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05148" y="3744833"/>
            <a:ext cx="3143821" cy="29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2"/>
            <a:ext cx="4856479" cy="2413388"/>
          </a:xfrm>
        </p:spPr>
        <p:txBody>
          <a:bodyPr/>
          <a:lstStyle/>
          <a:p>
            <a:r>
              <a:rPr lang="en-US" dirty="0"/>
              <a:t>Elections can be greatly influenced by historic events, but patterns do emerge in the trends.</a:t>
            </a:r>
          </a:p>
          <a:p>
            <a:endParaRPr lang="en-US" dirty="0"/>
          </a:p>
          <a:p>
            <a:r>
              <a:rPr lang="en-US" dirty="0"/>
              <a:t>Which way are the election results trending?</a:t>
            </a:r>
          </a:p>
          <a:p>
            <a:r>
              <a:rPr lang="en-US" dirty="0"/>
              <a:t>Historically, which areas most likely predict the national winner?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6718" y="1502584"/>
            <a:ext cx="295931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771" y="1260569"/>
            <a:ext cx="6900947" cy="2357066"/>
          </a:xfrm>
        </p:spPr>
        <p:txBody>
          <a:bodyPr/>
          <a:lstStyle/>
          <a:p>
            <a:r>
              <a:rPr lang="en-US" dirty="0"/>
              <a:t>And The Winner 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Joe Biden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24974-9383-74F7-53F0-E2BB2B3D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136" y="4216768"/>
            <a:ext cx="2095864" cy="1992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71641-8EAE-4BC4-2C6B-C3269867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35031" y="4309948"/>
            <a:ext cx="1523999" cy="18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927114" cy="538038"/>
          </a:xfrm>
        </p:spPr>
        <p:txBody>
          <a:bodyPr/>
          <a:lstStyle/>
          <a:p>
            <a:r>
              <a:rPr lang="en-US" dirty="0"/>
              <a:t>About THIS PROJECT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sz="1800" dirty="0"/>
              <a:t>This project is an academic collaboration to meet the certification requirements of Project 1, Artificial Intelligence Bootcamp.</a:t>
            </a:r>
          </a:p>
          <a:p>
            <a:r>
              <a:rPr lang="en-US" sz="1800" dirty="0"/>
              <a:t>Presenting Students:  Cristina Frisby &amp; Krishan Fotedar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711490" y="1433033"/>
            <a:ext cx="3479054" cy="3416369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10777" y="1538525"/>
            <a:ext cx="3031197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3, 2024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822" y="695093"/>
            <a:ext cx="7963593" cy="952278"/>
          </a:xfrm>
        </p:spPr>
        <p:txBody>
          <a:bodyPr/>
          <a:lstStyle/>
          <a:p>
            <a:r>
              <a:rPr lang="en-US" dirty="0"/>
              <a:t>Why Attempt to Predict and Understand Election Results?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0448" y="1863541"/>
            <a:ext cx="4071103" cy="667498"/>
          </a:xfrm>
        </p:spPr>
        <p:txBody>
          <a:bodyPr/>
          <a:lstStyle/>
          <a:p>
            <a:pPr algn="ctr"/>
            <a:r>
              <a:rPr lang="en-US" sz="4000" dirty="0"/>
              <a:t>Impact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22561" y="2651054"/>
            <a:ext cx="3946878" cy="1878167"/>
          </a:xfrm>
        </p:spPr>
        <p:txBody>
          <a:bodyPr/>
          <a:lstStyle/>
          <a:p>
            <a:pPr algn="ctr"/>
            <a:r>
              <a:rPr lang="en-US" sz="2800" dirty="0"/>
              <a:t>Financial</a:t>
            </a:r>
          </a:p>
          <a:p>
            <a:pPr algn="ctr"/>
            <a:r>
              <a:rPr lang="en-US" sz="2800" dirty="0"/>
              <a:t>Personal</a:t>
            </a:r>
          </a:p>
          <a:p>
            <a:pPr algn="ctr"/>
            <a:r>
              <a:rPr lang="en-US" sz="2800" dirty="0"/>
              <a:t>Global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368408" y="1580894"/>
            <a:ext cx="311593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01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98" y="680386"/>
            <a:ext cx="7823762" cy="1301860"/>
          </a:xfrm>
        </p:spPr>
        <p:txBody>
          <a:bodyPr/>
          <a:lstStyle/>
          <a:p>
            <a:r>
              <a:rPr lang="en-US" dirty="0"/>
              <a:t>Part 1:  Predicting general election outcomes based on historical results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7398" y="2101547"/>
            <a:ext cx="7600861" cy="3286571"/>
          </a:xfrm>
          <a:solidFill>
            <a:schemeClr val="accent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sz="2400" b="1" dirty="0"/>
              <a:t>Analysis Consisted of two Projects:</a:t>
            </a:r>
          </a:p>
          <a:p>
            <a:r>
              <a:rPr lang="en-US" sz="1800" dirty="0"/>
              <a:t>1/ </a:t>
            </a:r>
            <a:r>
              <a:rPr lang="en-US" sz="1800" u="sng" dirty="0"/>
              <a:t>Historical Election Results: </a:t>
            </a:r>
            <a:r>
              <a:rPr lang="en-US" sz="1800" dirty="0"/>
              <a:t>Run a Prophet time series on presidential election data by state spanning 1976-2020</a:t>
            </a:r>
          </a:p>
          <a:p>
            <a:endParaRPr lang="en-US" sz="1800" dirty="0"/>
          </a:p>
          <a:p>
            <a:r>
              <a:rPr lang="en-US" sz="1800" dirty="0"/>
              <a:t>2/ </a:t>
            </a:r>
            <a:r>
              <a:rPr lang="en-US" sz="1800" u="sng" dirty="0"/>
              <a:t>Bellwether Counties</a:t>
            </a:r>
            <a:r>
              <a:rPr lang="en-US" sz="1800" dirty="0"/>
              <a:t>: Run a Prophet time series on the results of 44 ‘bellwether’ counties. Bellwether is defined as a county whose presidential election results match the national vote in all but one election since 1980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6718" y="1502584"/>
            <a:ext cx="295931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55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858823" cy="1057795"/>
          </a:xfrm>
        </p:spPr>
        <p:txBody>
          <a:bodyPr/>
          <a:lstStyle/>
          <a:p>
            <a:r>
              <a:rPr lang="en-US" noProof="0" dirty="0"/>
              <a:t>Historical ELECTION RESULTS – DATA PREPARATION</a:t>
            </a:r>
            <a:br>
              <a:rPr lang="en-US" dirty="0"/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Predicting Presidential Election Results by State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6718" y="1502584"/>
            <a:ext cx="295931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June 3, 2024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3457614" y="4495763"/>
            <a:ext cx="9978688" cy="3043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Data Source listed presidential results by candidate for each state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from 1976 to 2020</a:t>
            </a:r>
          </a:p>
          <a:p>
            <a:r>
              <a:rPr lang="en-US" sz="2400" dirty="0">
                <a:solidFill>
                  <a:schemeClr val="bg1"/>
                </a:solidFill>
              </a:rPr>
              <a:t>Part of data cleaning was to get the results into 3 buckets: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Democrat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RepublicanOther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34686-5D41-B098-D361-ED4A3786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130" y="864158"/>
            <a:ext cx="8857684" cy="354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312911" cy="1057795"/>
          </a:xfrm>
        </p:spPr>
        <p:txBody>
          <a:bodyPr/>
          <a:lstStyle/>
          <a:p>
            <a:r>
              <a:rPr lang="en-US" noProof="0" dirty="0"/>
              <a:t>Historical ELECTION RESULTS -2024 Results</a:t>
            </a:r>
            <a:br>
              <a:rPr lang="en-US" dirty="0"/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Predicting Presidential Election Results by State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6718" y="1502584"/>
            <a:ext cx="295931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4075880" y="4488992"/>
            <a:ext cx="8758550" cy="2092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Ran a Prophet model for each state and each party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Stored results in a dictionary with the state as the key and the value being a 3 element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 list with the element being a time-series results for each party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Cycled through the dictionary and identified the 2024 predicted outcome and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 labeled the winner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Predicted Popular Vote Result: D – 51%, R – 46%, O-3%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Predicted Electoral Result: D -272, R-262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904A6-091B-404F-8F6E-EB5C6D01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833" y="863593"/>
            <a:ext cx="6891447" cy="35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2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312911" cy="1057795"/>
          </a:xfrm>
        </p:spPr>
        <p:txBody>
          <a:bodyPr/>
          <a:lstStyle/>
          <a:p>
            <a:r>
              <a:rPr lang="en-US" noProof="0" dirty="0"/>
              <a:t>Historical ELECTION RESULTS – 2020 RESULTS</a:t>
            </a:r>
            <a:br>
              <a:rPr lang="en-US" dirty="0"/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Predicting Presidential Election Results by State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6718" y="1502584"/>
            <a:ext cx="295931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3989819" y="5245669"/>
            <a:ext cx="7929654" cy="2092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Ran a Prophet model to predict the 2020 vote and compared it to the actual 2020 outcome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Model 2020 Popular Vote Result: D – 50%, R – 45%, O-5% , Under-predicted D and R by 1%</a:t>
            </a:r>
          </a:p>
          <a:p>
            <a:r>
              <a:rPr lang="en-US" sz="1600" dirty="0">
                <a:solidFill>
                  <a:schemeClr val="bg1"/>
                </a:solidFill>
              </a:rPr>
              <a:t>Missed on the following states: AZ (R), GA (R), OH (D), IA (D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C81F5-69AA-C431-7E80-3E6229E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95" y="968478"/>
            <a:ext cx="6407972" cy="42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84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858823" cy="1057795"/>
          </a:xfrm>
        </p:spPr>
        <p:txBody>
          <a:bodyPr/>
          <a:lstStyle/>
          <a:p>
            <a:r>
              <a:rPr lang="en-US" noProof="0" dirty="0"/>
              <a:t>bellwether ELECTION RESULTS – DATA PREPARATION</a:t>
            </a:r>
            <a:br>
              <a:rPr lang="en-US" dirty="0"/>
            </a:b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04769" y="1544533"/>
            <a:ext cx="3043213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3253218" y="4146146"/>
            <a:ext cx="9978688" cy="3043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44 counties have predicted the winner of the presidential election in all but one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 election since 1980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Found the data in Wikipedia - filled a 44-tab spreadsheet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goes back to the 1880s in some cases, but we only used data since 1980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4FAC0-A029-7783-0322-0959A01B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1" y="593443"/>
            <a:ext cx="4095311" cy="3124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9C2F0C-950B-471D-0BC4-5889FCF7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63" y="566125"/>
            <a:ext cx="3402162" cy="3391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4EF32-A954-CB58-BD7E-E77727A1C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856" y="566125"/>
            <a:ext cx="3651493" cy="329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1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312911" cy="1057795"/>
          </a:xfrm>
        </p:spPr>
        <p:txBody>
          <a:bodyPr/>
          <a:lstStyle/>
          <a:p>
            <a:r>
              <a:rPr lang="en-US" noProof="0" dirty="0"/>
              <a:t>bellwether ELECTION RESULTS – 2024 Results</a:t>
            </a:r>
            <a:br>
              <a:rPr lang="en-US" dirty="0"/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Predicting Presidential Election Results 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6717" y="1502584"/>
            <a:ext cx="2959315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4075880" y="4488992"/>
            <a:ext cx="8758550" cy="2092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Ran a Prophet model for each county and each party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Stored results in a dictionary with the county as the key and the value being a 3-element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 list with the element being a time-series result for each party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Cycled through the dictionary and identified the 2024 predicted outcome and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 labeled the winner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Model is showing 38 counties will vote Democratic, 6 will vote Republican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971DE-6A70-5F29-B4EC-771FE781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0" y="903767"/>
            <a:ext cx="6711096" cy="348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252</TotalTime>
  <Words>1067</Words>
  <Application>Microsoft Office PowerPoint</Application>
  <PresentationFormat>Widescreen</PresentationFormat>
  <Paragraphs>152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 Bold</vt:lpstr>
      <vt:lpstr>Courier New</vt:lpstr>
      <vt:lpstr>Daytona Pro Light</vt:lpstr>
      <vt:lpstr>Office Theme</vt:lpstr>
      <vt:lpstr>US Presidential Projections: 2024</vt:lpstr>
      <vt:lpstr>About THIS PROJECT</vt:lpstr>
      <vt:lpstr>Why Attempt to Predict and Understand Election Results?</vt:lpstr>
      <vt:lpstr>Part 1:  Predicting general election outcomes based on historical results</vt:lpstr>
      <vt:lpstr>Historical ELECTION RESULTS – DATA PREPARATION Predicting Presidential Election Results by State</vt:lpstr>
      <vt:lpstr>Historical ELECTION RESULTS -2024 Results Predicting Presidential Election Results by State</vt:lpstr>
      <vt:lpstr>Historical ELECTION RESULTS – 2020 RESULTS Predicting Presidential Election Results by State</vt:lpstr>
      <vt:lpstr>bellwether ELECTION RESULTS – DATA PREPARATION </vt:lpstr>
      <vt:lpstr>bellwether ELECTION RESULTS – 2024 Results Predicting Presidential Election Results </vt:lpstr>
      <vt:lpstr>bellwether ELECTION RESULTS – 2020 Results Validate the model </vt:lpstr>
      <vt:lpstr>Part 2:  Accessing Voter Demographics through Poll Data</vt:lpstr>
      <vt:lpstr>Demographic Analysis Using Prophet Models for 2024 Predictions</vt:lpstr>
      <vt:lpstr>Results Actual Election Results vs Polls (Pew): 1994 through 2023</vt:lpstr>
      <vt:lpstr>Results Pew Poll Models 1994 through 2024 Demographic: Gender (Men &amp; Women)</vt:lpstr>
      <vt:lpstr>Results Pew Poll Models 1994 through 2024: Demographic: Racial and Ethnic Groups</vt:lpstr>
      <vt:lpstr>Results Pew Poll Models 1994 through 2024 Demographic: Racial and Ethnic Groups</vt:lpstr>
      <vt:lpstr>Results Pew Poll Models 1994 through 2024: Demographic: Racial and Ethnic Groups</vt:lpstr>
      <vt:lpstr>Summary</vt:lpstr>
      <vt:lpstr>And The Winner is:  Joe Biden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Presidential Projections: 2024</dc:title>
  <dc:creator>Cristina Frisby</dc:creator>
  <cp:lastModifiedBy>Cristina Frisby</cp:lastModifiedBy>
  <cp:revision>8</cp:revision>
  <dcterms:created xsi:type="dcterms:W3CDTF">2024-05-27T00:17:05Z</dcterms:created>
  <dcterms:modified xsi:type="dcterms:W3CDTF">2024-06-03T19:22:18Z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